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47" r:id="rId4"/>
    <p:sldId id="342" r:id="rId5"/>
    <p:sldId id="343" r:id="rId6"/>
    <p:sldId id="298" r:id="rId7"/>
    <p:sldId id="374" r:id="rId8"/>
    <p:sldId id="311" r:id="rId9"/>
    <p:sldId id="312" r:id="rId10"/>
    <p:sldId id="315" r:id="rId11"/>
    <p:sldId id="299" r:id="rId12"/>
    <p:sldId id="379" r:id="rId13"/>
    <p:sldId id="380" r:id="rId14"/>
    <p:sldId id="381" r:id="rId15"/>
    <p:sldId id="383" r:id="rId16"/>
    <p:sldId id="385" r:id="rId17"/>
    <p:sldId id="386" r:id="rId18"/>
    <p:sldId id="389" r:id="rId19"/>
    <p:sldId id="388" r:id="rId20"/>
    <p:sldId id="390" r:id="rId21"/>
    <p:sldId id="391" r:id="rId22"/>
    <p:sldId id="394" r:id="rId23"/>
    <p:sldId id="397" r:id="rId24"/>
    <p:sldId id="398" r:id="rId25"/>
    <p:sldId id="400" r:id="rId26"/>
    <p:sldId id="3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5" autoAdjust="0"/>
    <p:restoredTop sz="96229" autoAdjust="0"/>
  </p:normalViewPr>
  <p:slideViewPr>
    <p:cSldViewPr snapToGrid="0" showGuides="1">
      <p:cViewPr varScale="1">
        <p:scale>
          <a:sx n="74" d="100"/>
          <a:sy n="74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막힌 원호 14">
            <a:extLst>
              <a:ext uri="{FF2B5EF4-FFF2-40B4-BE49-F238E27FC236}">
                <a16:creationId xmlns:a16="http://schemas.microsoft.com/office/drawing/2014/main" xmlns="" id="{AD3D7A6C-39E8-472B-A1DF-8C392B48F32E}"/>
              </a:ext>
            </a:extLst>
          </p:cNvPr>
          <p:cNvSpPr/>
          <p:nvPr userDrawn="1"/>
        </p:nvSpPr>
        <p:spPr>
          <a:xfrm>
            <a:off x="4116000" y="1685173"/>
            <a:ext cx="3960000" cy="3960000"/>
          </a:xfrm>
          <a:prstGeom prst="blockArc">
            <a:avLst>
              <a:gd name="adj1" fmla="val 13437054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574A4730-E945-40DA-98FE-074CAF0BC172}"/>
              </a:ext>
            </a:extLst>
          </p:cNvPr>
          <p:cNvGrpSpPr/>
          <p:nvPr userDrawn="1"/>
        </p:nvGrpSpPr>
        <p:grpSpPr>
          <a:xfrm>
            <a:off x="706765" y="2182975"/>
            <a:ext cx="4655267" cy="366144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86902B03-559F-4582-8CDD-F424FB8666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2D2A55EF-EA61-4C4A-92DD-86304E07C59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0FE964E-4E38-4DF3-A248-638EEA01D55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C8D67B1-E940-41EA-A352-4728972675B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0807B0C-F30F-42DB-9CED-BC26DE3461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D1B7001-E9CA-495F-8123-F35A5D3D7E3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55A0B8B-1531-45AB-A33D-2AFD44D40BF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7255E8D-F98D-4E2C-974B-A7688F1CE2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06C5DD93-BCBF-45DC-BFD1-2CC92CB2A03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5512" y="2339129"/>
            <a:ext cx="4422763" cy="2545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DCD1E72-FB7F-47B3-B742-49359D355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25970A-E38A-4C22-846E-6D0A4C40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1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8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25970A-E38A-4C22-846E-6D0A4C40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CFCC1798-1F59-4BD4-8D56-B8D785B67E63}"/>
              </a:ext>
            </a:extLst>
          </p:cNvPr>
          <p:cNvSpPr/>
          <p:nvPr userDrawn="1"/>
        </p:nvSpPr>
        <p:spPr>
          <a:xfrm rot="16200000">
            <a:off x="3691828" y="3773529"/>
            <a:ext cx="1520013" cy="15200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62D148F3-31C7-4439-A557-87B8F4D52907}"/>
              </a:ext>
            </a:extLst>
          </p:cNvPr>
          <p:cNvSpPr/>
          <p:nvPr userDrawn="1"/>
        </p:nvSpPr>
        <p:spPr>
          <a:xfrm rot="5400000">
            <a:off x="531224" y="490231"/>
            <a:ext cx="1520013" cy="15200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5D79D5F1-A444-4D42-A6BC-B70529E149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3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4" r:id="rId8"/>
    <p:sldLayoutId id="2147483686" r:id="rId9"/>
    <p:sldLayoutId id="2147483689" r:id="rId10"/>
    <p:sldLayoutId id="2147483687" r:id="rId11"/>
    <p:sldLayoutId id="2147483688" r:id="rId12"/>
    <p:sldLayoutId id="2147483671" r:id="rId13"/>
    <p:sldLayoutId id="2147483672" r:id="rId14"/>
    <p:sldLayoutId id="2147483691" r:id="rId15"/>
    <p:sldLayoutId id="2147483692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617653" y="6176593"/>
            <a:ext cx="525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ko-K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ko-K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ko-K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  <a:endParaRPr lang="ko-KR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8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179"/>
            <a:ext cx="12312203" cy="689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</a:rPr>
              <a:t>4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Lưu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duyệt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quản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000" dirty="0" err="1">
                <a:latin typeface="Times New Roman" pitchFamily="18" charset="0"/>
              </a:rPr>
              <a:t>Tùy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kiện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cụ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quản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lục</a:t>
            </a:r>
            <a:r>
              <a:rPr lang="en-US" sz="2000" dirty="0">
                <a:latin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bổ</a:t>
            </a:r>
            <a:r>
              <a:rPr lang="en-US" sz="2000" dirty="0">
                <a:latin typeface="Times New Roman" pitchFamily="18" charset="0"/>
              </a:rPr>
              <a:t> sung (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</a:rPr>
              <a:t>); </a:t>
            </a:r>
            <a:r>
              <a:rPr lang="en-US" sz="2000" dirty="0" err="1">
                <a:latin typeface="Times New Roman" pitchFamily="18" charset="0"/>
              </a:rPr>
              <a:t>quy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phê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duyệt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khảo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lục</a:t>
            </a:r>
            <a:r>
              <a:rPr lang="en-US" sz="2000" dirty="0">
                <a:latin typeface="Times New Roman" pitchFamily="18" charset="0"/>
              </a:rPr>
              <a:t> 3; </a:t>
            </a:r>
            <a:r>
              <a:rPr lang="en-US" sz="2000" dirty="0" err="1">
                <a:latin typeface="Times New Roman" pitchFamily="18" charset="0"/>
              </a:rPr>
              <a:t>phiếu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khảo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lục</a:t>
            </a:r>
            <a:r>
              <a:rPr lang="en-US" sz="2000" dirty="0">
                <a:latin typeface="Times New Roman" pitchFamily="18" charset="0"/>
              </a:rPr>
              <a:t> 4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áp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nặng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nghi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ngờ</a:t>
            </a:r>
            <a:r>
              <a:rPr lang="en-US" sz="2000" dirty="0">
                <a:latin typeface="Times New Roman" pitchFamily="18" charset="0"/>
              </a:rPr>
              <a:t> do vi </a:t>
            </a:r>
            <a:r>
              <a:rPr lang="en-US" sz="2000" dirty="0" err="1">
                <a:latin typeface="Times New Roman" pitchFamily="18" charset="0"/>
              </a:rPr>
              <a:t>khuẩn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Khuyến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cáo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kiện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000" dirty="0" err="1">
                <a:latin typeface="Times New Roman" pitchFamily="18" charset="0"/>
              </a:rPr>
              <a:t>Liều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diễn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duyệt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sĩ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liều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Quy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duyệt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vòng</a:t>
            </a:r>
            <a:r>
              <a:rPr lang="en-US" sz="2000" dirty="0">
                <a:latin typeface="Times New Roman" pitchFamily="18" charset="0"/>
              </a:rPr>
              <a:t> 24 - 48 </a:t>
            </a:r>
            <a:r>
              <a:rPr lang="en-US" sz="2000" dirty="0" err="1">
                <a:latin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cứu</a:t>
            </a:r>
            <a:r>
              <a:rPr lang="en-US" sz="2000" dirty="0">
                <a:latin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179"/>
            <a:ext cx="12312203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</a:rPr>
              <a:t>4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Lưu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duyệt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quản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vượt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</a:rPr>
              <a:t> 14 </a:t>
            </a:r>
            <a:r>
              <a:rPr lang="en-US" sz="2200" dirty="0" err="1">
                <a:latin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lần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duyệt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đánh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đáp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quyết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tiếp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vượt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ủy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quyền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duyệt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</a:rPr>
              <a:t> y </a:t>
            </a:r>
            <a:r>
              <a:rPr lang="en-US" sz="2200" dirty="0" err="1">
                <a:latin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Ban </a:t>
            </a:r>
            <a:r>
              <a:rPr lang="en-US" sz="2200" dirty="0" err="1">
                <a:latin typeface="Times New Roman" pitchFamily="18" charset="0"/>
              </a:rPr>
              <a:t>quản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quyết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ưu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sàng</a:t>
            </a:r>
            <a:r>
              <a:rPr lang="en-US" sz="2200" dirty="0">
                <a:latin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khoa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Hồi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sức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tích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cực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lĩnh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vực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trùng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lý</a:t>
            </a:r>
            <a:r>
              <a:rPr lang="en-US" sz="22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ủy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quyền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duyệt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ý </a:t>
            </a:r>
            <a:r>
              <a:rPr lang="en-US" sz="2200" dirty="0" err="1">
                <a:latin typeface="Times New Roman" pitchFamily="18" charset="0"/>
              </a:rPr>
              <a:t>kiến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trao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dựa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sàng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cụ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1130121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4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1200" y="228600"/>
            <a:ext cx="10972800" cy="6172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799"/>
            <a:ext cx="11577392" cy="63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E38040-DE2C-427A-ADC0-B1C87D4A024B}" type="slidenum">
              <a:rPr lang="en-US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09538"/>
            <a:ext cx="12063211" cy="66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0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03031"/>
            <a:ext cx="11694017" cy="66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6" y="159535"/>
            <a:ext cx="117111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dõi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giám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latin typeface="Times New Roman" pitchFamily="18" charset="0"/>
              </a:rPr>
              <a:t>Kháng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cần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giõi</a:t>
            </a:r>
            <a:r>
              <a:rPr lang="en-US" sz="2100" dirty="0">
                <a:latin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</a:rPr>
              <a:t>giám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sát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sử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dụng</a:t>
            </a:r>
            <a:r>
              <a:rPr lang="en-US" sz="2100" dirty="0">
                <a:latin typeface="Times New Roman" pitchFamily="18" charset="0"/>
              </a:rPr>
              <a:t> - </a:t>
            </a:r>
            <a:r>
              <a:rPr lang="en-US" sz="2100" dirty="0" err="1">
                <a:latin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</a:rPr>
              <a:t> 2 </a:t>
            </a:r>
            <a:r>
              <a:rPr lang="en-US" sz="2100" dirty="0" err="1">
                <a:latin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kháng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được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khuyến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khích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thực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hiện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chương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trình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giám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sát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sử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dụng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tại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bệnh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viện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bao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gồm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giám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sát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tiêu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thụ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kháng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</a:rPr>
              <a:t>giám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sát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tỷ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lệ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đề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kháng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</a:rPr>
              <a:t> vi </a:t>
            </a:r>
            <a:r>
              <a:rPr lang="en-US" sz="2100" dirty="0" err="1">
                <a:latin typeface="Times New Roman" pitchFamily="18" charset="0"/>
              </a:rPr>
              <a:t>khuẩn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với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kháng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</a:rPr>
              <a:t>thực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hiện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nghiên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cứu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đánh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giá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sử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dụng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thuốc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để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</a:rPr>
              <a:t> can </a:t>
            </a:r>
            <a:r>
              <a:rPr lang="en-US" sz="2100" dirty="0" err="1">
                <a:latin typeface="Times New Roman" pitchFamily="18" charset="0"/>
              </a:rPr>
              <a:t>thiệp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phù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hợp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tùy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theo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điều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kiện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bệnh</a:t>
            </a:r>
            <a:r>
              <a:rPr lang="en-US" sz="2100" dirty="0">
                <a:latin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</a:rPr>
              <a:t>viện</a:t>
            </a:r>
            <a:r>
              <a:rPr lang="en-US" sz="2100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" y="2438400"/>
            <a:ext cx="1186573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1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041" y="372345"/>
            <a:ext cx="843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5. </a:t>
            </a:r>
            <a:r>
              <a:rPr lang="en-US" b="1" dirty="0" err="1">
                <a:latin typeface="Times New Roman" pitchFamily="18" charset="0"/>
              </a:rPr>
              <a:t>LỰA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CHỌN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THUỐC</a:t>
            </a:r>
            <a:endParaRPr lang="en-US" b="1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040" y="695510"/>
            <a:ext cx="10214214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itchFamily="18" charset="0"/>
              </a:rPr>
              <a:t>Dựa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đáp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sàng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tiêu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tiêm</a:t>
            </a:r>
            <a:r>
              <a:rPr lang="en-US" sz="2200" dirty="0">
                <a:latin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uống</a:t>
            </a:r>
            <a:r>
              <a:rPr lang="en-US" sz="22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19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272"/>
            <a:ext cx="12123410" cy="67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3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34852" y="1688093"/>
            <a:ext cx="1081825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QUYẾT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ĐỊNH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ban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hành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liệu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“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Hướng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dẫn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thực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quản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lý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sử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kháng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bệnh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viện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185" y="303098"/>
            <a:ext cx="11281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QUYẾT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5631-</a:t>
            </a:r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BYT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31/12/2020 </a:t>
            </a:r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BYT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490" y="500146"/>
            <a:ext cx="10303100" cy="635785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1688" y="37339"/>
            <a:ext cx="2850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bệnh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7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304801"/>
            <a:ext cx="109728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77352" cy="67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3A0B81-02C2-4305-B360-E3102CE04954}" type="slidenum">
              <a:rPr lang="en-US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7B5EED-8BE8-4CC9-8998-DB0C704A2EFC}" type="slidenum">
              <a:rPr lang="en-US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5DD87F-05AF-4DF4-A8A0-35932B3718D7}" type="slidenum">
              <a:rPr lang="en-US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-3970" y="447063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EB2CA-D11F-4CA5-BC5A-6C38FF4BF392}"/>
              </a:ext>
            </a:extLst>
          </p:cNvPr>
          <p:cNvSpPr txBox="1"/>
          <p:nvPr/>
        </p:nvSpPr>
        <p:spPr>
          <a:xfrm>
            <a:off x="-3920" y="540997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2465016" y="337653"/>
            <a:ext cx="97269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ko-KR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77FA71-A553-46DD-A86F-C0C7CA9B5FBB}"/>
              </a:ext>
            </a:extLst>
          </p:cNvPr>
          <p:cNvGrpSpPr/>
          <p:nvPr/>
        </p:nvGrpSpPr>
        <p:grpSpPr>
          <a:xfrm>
            <a:off x="5220422" y="2960477"/>
            <a:ext cx="6834203" cy="830997"/>
            <a:chOff x="5963875" y="1351686"/>
            <a:chExt cx="5124608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9E3291-A1E9-4E9E-BE9B-ECC52C41CF22}"/>
                </a:ext>
              </a:extLst>
            </p:cNvPr>
            <p:cNvSpPr txBox="1"/>
            <p:nvPr/>
          </p:nvSpPr>
          <p:spPr>
            <a:xfrm>
              <a:off x="5963875" y="1490185"/>
              <a:ext cx="4802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86BDAB2-DF52-4D62-A70D-B8C887721678}"/>
                </a:ext>
              </a:extLst>
            </p:cNvPr>
            <p:cNvSpPr txBox="1"/>
            <p:nvPr/>
          </p:nvSpPr>
          <p:spPr>
            <a:xfrm>
              <a:off x="6444082" y="1351686"/>
              <a:ext cx="4644401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</a:rPr>
                <a:t>  </a:t>
              </a:r>
              <a:r>
                <a:rPr lang="en-US" sz="2400" b="1" dirty="0" err="1" smtClean="0">
                  <a:latin typeface="Times New Roman" pitchFamily="18" charset="0"/>
                </a:rPr>
                <a:t>Xây</a:t>
              </a:r>
              <a:r>
                <a:rPr lang="en-US" sz="2400" b="1" dirty="0" smtClean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dựng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danh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mục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kháng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sinh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cần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ưu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tiên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</a:rPr>
                <a:t>          </a:t>
              </a:r>
              <a:r>
                <a:rPr lang="en-US" sz="2400" b="1" dirty="0" err="1" smtClean="0">
                  <a:latin typeface="Times New Roman" pitchFamily="18" charset="0"/>
                </a:rPr>
                <a:t>quản</a:t>
              </a:r>
              <a:r>
                <a:rPr lang="en-US" sz="2400" b="1" dirty="0" smtClean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lý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quy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định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giám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</a:rPr>
                <a:t>sát</a:t>
              </a:r>
              <a:r>
                <a:rPr lang="en-US" sz="2400" b="1" dirty="0" smtClean="0">
                  <a:latin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11758F8-D7A1-414B-BC3F-FF7BB323DDB9}"/>
              </a:ext>
            </a:extLst>
          </p:cNvPr>
          <p:cNvGrpSpPr/>
          <p:nvPr/>
        </p:nvGrpSpPr>
        <p:grpSpPr>
          <a:xfrm>
            <a:off x="5138670" y="1446151"/>
            <a:ext cx="6270929" cy="553998"/>
            <a:chOff x="5680459" y="1490186"/>
            <a:chExt cx="5408024" cy="5539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415714C-DE18-45E2-BF5D-08896E106098}"/>
                </a:ext>
              </a:extLst>
            </p:cNvPr>
            <p:cNvSpPr txBox="1"/>
            <p:nvPr/>
          </p:nvSpPr>
          <p:spPr>
            <a:xfrm>
              <a:off x="5680459" y="1490186"/>
              <a:ext cx="62278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B1830EB-B8A2-408E-97B6-4BBE0EC9D1FC}"/>
                </a:ext>
              </a:extLst>
            </p:cNvPr>
            <p:cNvSpPr txBox="1"/>
            <p:nvPr/>
          </p:nvSpPr>
          <p:spPr>
            <a:xfrm>
              <a:off x="6303245" y="1536353"/>
              <a:ext cx="4785238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</a:rPr>
                <a:t>  </a:t>
              </a:r>
              <a:r>
                <a:rPr lang="en-US" sz="2400" b="1" dirty="0" err="1" smtClean="0">
                  <a:latin typeface="Times New Roman" pitchFamily="18" charset="0"/>
                </a:rPr>
                <a:t>Hướng</a:t>
              </a:r>
              <a:r>
                <a:rPr lang="en-US" sz="2400" b="1" dirty="0" smtClean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dẫn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lựa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chọn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kháng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</a:rPr>
                <a:t>sinh</a:t>
              </a:r>
              <a:r>
                <a:rPr lang="en-US" sz="2400" b="1" dirty="0" smtClean="0">
                  <a:latin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926A1B0-27DB-43EC-B869-E46874B016B5}"/>
              </a:ext>
            </a:extLst>
          </p:cNvPr>
          <p:cNvGrpSpPr/>
          <p:nvPr/>
        </p:nvGrpSpPr>
        <p:grpSpPr>
          <a:xfrm>
            <a:off x="5048518" y="2071427"/>
            <a:ext cx="6812923" cy="830997"/>
            <a:chOff x="5680459" y="1351686"/>
            <a:chExt cx="5408024" cy="8309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69593D9-0021-47DD-AA85-B7F840C49A8C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C4E7E5-DC73-45CD-9848-231AC52E88B9}"/>
                </a:ext>
              </a:extLst>
            </p:cNvPr>
            <p:cNvSpPr txBox="1"/>
            <p:nvPr/>
          </p:nvSpPr>
          <p:spPr>
            <a:xfrm>
              <a:off x="6444082" y="1351686"/>
              <a:ext cx="4644401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</a:rPr>
                <a:t>Hướng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dẫn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tối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ưu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chế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độ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liều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kháng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</a:rPr>
                <a:t>sinh</a:t>
              </a:r>
              <a:r>
                <a:rPr lang="en-US" sz="2400" b="1" dirty="0" smtClean="0">
                  <a:latin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5D458BF-21E6-4D1A-BB7A-EF26B2CD5080}"/>
              </a:ext>
            </a:extLst>
          </p:cNvPr>
          <p:cNvGrpSpPr/>
          <p:nvPr/>
        </p:nvGrpSpPr>
        <p:grpSpPr>
          <a:xfrm>
            <a:off x="5220422" y="4118495"/>
            <a:ext cx="5408024" cy="553998"/>
            <a:chOff x="5680459" y="1490186"/>
            <a:chExt cx="5408024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BC9CE09-24A9-4B9D-B160-8DB99C87F756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8221159-7020-4115-8B7E-7EE20CAA73B3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5D458BF-21E6-4D1A-BB7A-EF26B2CD5080}"/>
              </a:ext>
            </a:extLst>
          </p:cNvPr>
          <p:cNvGrpSpPr/>
          <p:nvPr/>
        </p:nvGrpSpPr>
        <p:grpSpPr>
          <a:xfrm>
            <a:off x="5220422" y="4932861"/>
            <a:ext cx="5408024" cy="553998"/>
            <a:chOff x="5680459" y="1490186"/>
            <a:chExt cx="5408024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BC9CE09-24A9-4B9D-B160-8DB99C87F756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rgbClr val="00B0F0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8221159-7020-4115-8B7E-7EE20CAA73B3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58625" y="39799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Danh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chẩn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phê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duyệt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10517" y="5025194"/>
            <a:ext cx="376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Lựa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thuốc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8B639271-F62E-4A67-A662-B9A34D6E4E34}"/>
              </a:ext>
            </a:extLst>
          </p:cNvPr>
          <p:cNvGrpSpPr/>
          <p:nvPr/>
        </p:nvGrpSpPr>
        <p:grpSpPr>
          <a:xfrm>
            <a:off x="181920" y="1072017"/>
            <a:ext cx="1232787" cy="4551619"/>
            <a:chOff x="1010193" y="1627872"/>
            <a:chExt cx="1232787" cy="455161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09EDD96-4C58-4219-B77D-FB6884D00345}"/>
                </a:ext>
              </a:extLst>
            </p:cNvPr>
            <p:cNvSpPr/>
            <p:nvPr/>
          </p:nvSpPr>
          <p:spPr>
            <a:xfrm>
              <a:off x="1010193" y="1627872"/>
              <a:ext cx="1232787" cy="3621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D8C1A4E-334D-4F6E-A6C8-712522B1B63A}"/>
                </a:ext>
              </a:extLst>
            </p:cNvPr>
            <p:cNvSpPr/>
            <p:nvPr/>
          </p:nvSpPr>
          <p:spPr>
            <a:xfrm>
              <a:off x="1081093" y="1989991"/>
              <a:ext cx="1099831" cy="4189500"/>
            </a:xfrm>
            <a:custGeom>
              <a:avLst/>
              <a:gdLst>
                <a:gd name="connsiteX0" fmla="*/ 0 w 1442024"/>
                <a:gd name="connsiteY0" fmla="*/ 0 h 5492991"/>
                <a:gd name="connsiteX1" fmla="*/ 1442024 w 1442024"/>
                <a:gd name="connsiteY1" fmla="*/ 0 h 5492991"/>
                <a:gd name="connsiteX2" fmla="*/ 1442024 w 1442024"/>
                <a:gd name="connsiteY2" fmla="*/ 4771979 h 5492991"/>
                <a:gd name="connsiteX3" fmla="*/ 721012 w 1442024"/>
                <a:gd name="connsiteY3" fmla="*/ 5492991 h 5492991"/>
                <a:gd name="connsiteX4" fmla="*/ 0 w 1442024"/>
                <a:gd name="connsiteY4" fmla="*/ 4771979 h 5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4" h="5492991">
                  <a:moveTo>
                    <a:pt x="0" y="0"/>
                  </a:moveTo>
                  <a:lnTo>
                    <a:pt x="1442024" y="0"/>
                  </a:lnTo>
                  <a:lnTo>
                    <a:pt x="1442024" y="4771979"/>
                  </a:lnTo>
                  <a:cubicBezTo>
                    <a:pt x="1442024" y="5170183"/>
                    <a:pt x="1119215" y="5492991"/>
                    <a:pt x="721012" y="5492991"/>
                  </a:cubicBezTo>
                  <a:cubicBezTo>
                    <a:pt x="322809" y="5492991"/>
                    <a:pt x="0" y="5170183"/>
                    <a:pt x="0" y="47719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C5C98C7-341D-4C00-9B79-24C32C18C6FF}"/>
                </a:ext>
              </a:extLst>
            </p:cNvPr>
            <p:cNvSpPr/>
            <p:nvPr/>
          </p:nvSpPr>
          <p:spPr>
            <a:xfrm>
              <a:off x="1145854" y="1989990"/>
              <a:ext cx="964170" cy="4093977"/>
            </a:xfrm>
            <a:custGeom>
              <a:avLst/>
              <a:gdLst>
                <a:gd name="connsiteX0" fmla="*/ 0 w 1264155"/>
                <a:gd name="connsiteY0" fmla="*/ 0 h 5367748"/>
                <a:gd name="connsiteX1" fmla="*/ 136213 w 1264155"/>
                <a:gd name="connsiteY1" fmla="*/ 0 h 5367748"/>
                <a:gd name="connsiteX2" fmla="*/ 136213 w 1264155"/>
                <a:gd name="connsiteY2" fmla="*/ 4762572 h 5367748"/>
                <a:gd name="connsiteX3" fmla="*/ 622471 w 1264155"/>
                <a:gd name="connsiteY3" fmla="*/ 5248829 h 5367748"/>
                <a:gd name="connsiteX4" fmla="*/ 1108728 w 1264155"/>
                <a:gd name="connsiteY4" fmla="*/ 4762572 h 5367748"/>
                <a:gd name="connsiteX5" fmla="*/ 1108728 w 1264155"/>
                <a:gd name="connsiteY5" fmla="*/ 0 h 5367748"/>
                <a:gd name="connsiteX6" fmla="*/ 1264155 w 1264155"/>
                <a:gd name="connsiteY6" fmla="*/ 0 h 5367748"/>
                <a:gd name="connsiteX7" fmla="*/ 1264155 w 1264155"/>
                <a:gd name="connsiteY7" fmla="*/ 4735671 h 5367748"/>
                <a:gd name="connsiteX8" fmla="*/ 632077 w 1264155"/>
                <a:gd name="connsiteY8" fmla="*/ 5367748 h 5367748"/>
                <a:gd name="connsiteX9" fmla="*/ 0 w 1264155"/>
                <a:gd name="connsiteY9" fmla="*/ 4735671 h 53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155" h="5367748">
                  <a:moveTo>
                    <a:pt x="0" y="0"/>
                  </a:moveTo>
                  <a:lnTo>
                    <a:pt x="136213" y="0"/>
                  </a:lnTo>
                  <a:lnTo>
                    <a:pt x="136213" y="4762572"/>
                  </a:lnTo>
                  <a:cubicBezTo>
                    <a:pt x="136213" y="5031125"/>
                    <a:pt x="353917" y="5248829"/>
                    <a:pt x="622471" y="5248829"/>
                  </a:cubicBezTo>
                  <a:cubicBezTo>
                    <a:pt x="891024" y="5248829"/>
                    <a:pt x="1108728" y="5031125"/>
                    <a:pt x="1108728" y="4762572"/>
                  </a:cubicBezTo>
                  <a:lnTo>
                    <a:pt x="1108728" y="0"/>
                  </a:lnTo>
                  <a:lnTo>
                    <a:pt x="1264155" y="0"/>
                  </a:lnTo>
                  <a:lnTo>
                    <a:pt x="1264155" y="4735671"/>
                  </a:lnTo>
                  <a:cubicBezTo>
                    <a:pt x="1264155" y="5084756"/>
                    <a:pt x="981163" y="5367748"/>
                    <a:pt x="632077" y="5367748"/>
                  </a:cubicBezTo>
                  <a:cubicBezTo>
                    <a:pt x="282992" y="5367748"/>
                    <a:pt x="0" y="5084756"/>
                    <a:pt x="0" y="473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A63E7607-311F-43A5-971C-91D090C9A551}"/>
                </a:ext>
              </a:extLst>
            </p:cNvPr>
            <p:cNvSpPr/>
            <p:nvPr/>
          </p:nvSpPr>
          <p:spPr>
            <a:xfrm>
              <a:off x="1312863" y="2680545"/>
              <a:ext cx="614984" cy="32414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441E3C01-6D2E-46FF-B923-2FA64E18A9E4}"/>
                </a:ext>
              </a:extLst>
            </p:cNvPr>
            <p:cNvSpPr/>
            <p:nvPr/>
          </p:nvSpPr>
          <p:spPr>
            <a:xfrm>
              <a:off x="1427089" y="2786957"/>
              <a:ext cx="46001" cy="19912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06D56D7-4969-4001-9FD3-5871EE45B9B2}"/>
                </a:ext>
              </a:extLst>
            </p:cNvPr>
            <p:cNvSpPr/>
            <p:nvPr/>
          </p:nvSpPr>
          <p:spPr>
            <a:xfrm>
              <a:off x="1308626" y="2680543"/>
              <a:ext cx="617068" cy="3232325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8C7ED933-0B5E-4553-A698-E6C717818F45}"/>
                </a:ext>
              </a:extLst>
            </p:cNvPr>
            <p:cNvGrpSpPr/>
            <p:nvPr/>
          </p:nvGrpSpPr>
          <p:grpSpPr>
            <a:xfrm>
              <a:off x="1047053" y="1667374"/>
              <a:ext cx="1161833" cy="278965"/>
              <a:chOff x="1773058" y="851892"/>
              <a:chExt cx="1523317" cy="36576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47DB2B3-1FCF-433E-AEE2-44E39CBC690F}"/>
                  </a:ext>
                </a:extLst>
              </p:cNvPr>
              <p:cNvSpPr/>
              <p:nvPr/>
            </p:nvSpPr>
            <p:spPr>
              <a:xfrm>
                <a:off x="177305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74A8E2F-7E39-4D2D-907B-754967DCFE1B}"/>
                  </a:ext>
                </a:extLst>
              </p:cNvPr>
              <p:cNvSpPr/>
              <p:nvPr/>
            </p:nvSpPr>
            <p:spPr>
              <a:xfrm>
                <a:off x="187860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CA91673-3A44-4E00-B8A4-7D200CB97166}"/>
                  </a:ext>
                </a:extLst>
              </p:cNvPr>
              <p:cNvSpPr/>
              <p:nvPr/>
            </p:nvSpPr>
            <p:spPr>
              <a:xfrm>
                <a:off x="198414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052630D2-E193-4EEF-B9A8-88987DDC1CAD}"/>
                  </a:ext>
                </a:extLst>
              </p:cNvPr>
              <p:cNvSpPr/>
              <p:nvPr/>
            </p:nvSpPr>
            <p:spPr>
              <a:xfrm>
                <a:off x="208968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4915EE1-081D-4775-8C86-A52FA8D2CE50}"/>
                  </a:ext>
                </a:extLst>
              </p:cNvPr>
              <p:cNvSpPr/>
              <p:nvPr/>
            </p:nvSpPr>
            <p:spPr>
              <a:xfrm>
                <a:off x="2195230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A75D04A1-9B16-42F5-9AE9-EE234BFAB57D}"/>
                  </a:ext>
                </a:extLst>
              </p:cNvPr>
              <p:cNvSpPr/>
              <p:nvPr/>
            </p:nvSpPr>
            <p:spPr>
              <a:xfrm>
                <a:off x="2300773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25532F0-009A-494B-8C59-8C83348176AF}"/>
                  </a:ext>
                </a:extLst>
              </p:cNvPr>
              <p:cNvSpPr/>
              <p:nvPr/>
            </p:nvSpPr>
            <p:spPr>
              <a:xfrm>
                <a:off x="240631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644B73E-FEA8-4243-BA50-A960F629B6E1}"/>
                  </a:ext>
                </a:extLst>
              </p:cNvPr>
              <p:cNvSpPr/>
              <p:nvPr/>
            </p:nvSpPr>
            <p:spPr>
              <a:xfrm>
                <a:off x="2511859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76D2273-84A0-4E27-8460-B75DF58E6573}"/>
                  </a:ext>
                </a:extLst>
              </p:cNvPr>
              <p:cNvSpPr/>
              <p:nvPr/>
            </p:nvSpPr>
            <p:spPr>
              <a:xfrm>
                <a:off x="2617402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D7ADD0D0-DA0F-4851-9D12-A74711CD0DB8}"/>
                  </a:ext>
                </a:extLst>
              </p:cNvPr>
              <p:cNvSpPr/>
              <p:nvPr/>
            </p:nvSpPr>
            <p:spPr>
              <a:xfrm>
                <a:off x="2722945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30CE56A4-A676-44AF-8AE6-CC4187308593}"/>
                  </a:ext>
                </a:extLst>
              </p:cNvPr>
              <p:cNvSpPr/>
              <p:nvPr/>
            </p:nvSpPr>
            <p:spPr>
              <a:xfrm>
                <a:off x="282848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64FDF9AD-9434-49D0-92C3-62D695EDB49D}"/>
                  </a:ext>
                </a:extLst>
              </p:cNvPr>
              <p:cNvSpPr/>
              <p:nvPr/>
            </p:nvSpPr>
            <p:spPr>
              <a:xfrm>
                <a:off x="293403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C01237F7-4DA0-43E5-ADC8-72A3BE52D4DF}"/>
                  </a:ext>
                </a:extLst>
              </p:cNvPr>
              <p:cNvSpPr/>
              <p:nvPr/>
            </p:nvSpPr>
            <p:spPr>
              <a:xfrm>
                <a:off x="303957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DB0591D8-EC55-42FB-B3AA-325CC2D16228}"/>
                  </a:ext>
                </a:extLst>
              </p:cNvPr>
              <p:cNvSpPr/>
              <p:nvPr/>
            </p:nvSpPr>
            <p:spPr>
              <a:xfrm>
                <a:off x="314511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2E388462-6050-47F3-8F5B-C2FA244831E0}"/>
                  </a:ext>
                </a:extLst>
              </p:cNvPr>
              <p:cNvSpPr/>
              <p:nvPr/>
            </p:nvSpPr>
            <p:spPr>
              <a:xfrm>
                <a:off x="325065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E14C045F-5CB0-445C-B020-58592134DD19}"/>
                </a:ext>
              </a:extLst>
            </p:cNvPr>
            <p:cNvGrpSpPr/>
            <p:nvPr/>
          </p:nvGrpSpPr>
          <p:grpSpPr>
            <a:xfrm rot="5400000">
              <a:off x="360960" y="4152164"/>
              <a:ext cx="2607410" cy="235005"/>
              <a:chOff x="8295572" y="3401217"/>
              <a:chExt cx="2607410" cy="23500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C924D1D5-12BB-4640-AB2F-087929DBF953}"/>
                  </a:ext>
                </a:extLst>
              </p:cNvPr>
              <p:cNvSpPr/>
              <p:nvPr/>
            </p:nvSpPr>
            <p:spPr>
              <a:xfrm>
                <a:off x="8295572" y="3465853"/>
                <a:ext cx="1211009" cy="148066"/>
              </a:xfrm>
              <a:custGeom>
                <a:avLst/>
                <a:gdLst/>
                <a:ahLst/>
                <a:cxnLst/>
                <a:rect l="l" t="t" r="r" b="b"/>
                <a:pathLst>
                  <a:path w="1211009" h="148066">
                    <a:moveTo>
                      <a:pt x="258084" y="39556"/>
                    </a:moveTo>
                    <a:lnTo>
                      <a:pt x="242445" y="91027"/>
                    </a:lnTo>
                    <a:lnTo>
                      <a:pt x="273888" y="91027"/>
                    </a:lnTo>
                    <a:close/>
                    <a:moveTo>
                      <a:pt x="1090291" y="2442"/>
                    </a:moveTo>
                    <a:lnTo>
                      <a:pt x="1208860" y="2442"/>
                    </a:lnTo>
                    <a:lnTo>
                      <a:pt x="1208860" y="33012"/>
                    </a:lnTo>
                    <a:lnTo>
                      <a:pt x="1134632" y="33012"/>
                    </a:lnTo>
                    <a:lnTo>
                      <a:pt x="1134632" y="55769"/>
                    </a:lnTo>
                    <a:lnTo>
                      <a:pt x="1203489" y="55769"/>
                    </a:lnTo>
                    <a:lnTo>
                      <a:pt x="1203489" y="84972"/>
                    </a:lnTo>
                    <a:lnTo>
                      <a:pt x="1134632" y="84972"/>
                    </a:lnTo>
                    <a:lnTo>
                      <a:pt x="1134632" y="113198"/>
                    </a:lnTo>
                    <a:lnTo>
                      <a:pt x="1211009" y="113198"/>
                    </a:lnTo>
                    <a:lnTo>
                      <a:pt x="1211009" y="145624"/>
                    </a:lnTo>
                    <a:lnTo>
                      <a:pt x="1090291" y="145624"/>
                    </a:lnTo>
                    <a:close/>
                    <a:moveTo>
                      <a:pt x="881132" y="2442"/>
                    </a:moveTo>
                    <a:lnTo>
                      <a:pt x="922446" y="2442"/>
                    </a:lnTo>
                    <a:lnTo>
                      <a:pt x="976358" y="81657"/>
                    </a:lnTo>
                    <a:lnTo>
                      <a:pt x="976358" y="2442"/>
                    </a:lnTo>
                    <a:lnTo>
                      <a:pt x="1018063" y="2442"/>
                    </a:lnTo>
                    <a:lnTo>
                      <a:pt x="1018063" y="145624"/>
                    </a:lnTo>
                    <a:lnTo>
                      <a:pt x="976358" y="145624"/>
                    </a:lnTo>
                    <a:lnTo>
                      <a:pt x="922738" y="67007"/>
                    </a:lnTo>
                    <a:lnTo>
                      <a:pt x="922738" y="145624"/>
                    </a:lnTo>
                    <a:lnTo>
                      <a:pt x="881132" y="145624"/>
                    </a:lnTo>
                    <a:close/>
                    <a:moveTo>
                      <a:pt x="768297" y="2442"/>
                    </a:moveTo>
                    <a:lnTo>
                      <a:pt x="812638" y="2442"/>
                    </a:lnTo>
                    <a:lnTo>
                      <a:pt x="812638" y="145624"/>
                    </a:lnTo>
                    <a:lnTo>
                      <a:pt x="768297" y="145624"/>
                    </a:lnTo>
                    <a:close/>
                    <a:moveTo>
                      <a:pt x="234497" y="2442"/>
                    </a:moveTo>
                    <a:lnTo>
                      <a:pt x="282757" y="2442"/>
                    </a:lnTo>
                    <a:lnTo>
                      <a:pt x="336560" y="145624"/>
                    </a:lnTo>
                    <a:lnTo>
                      <a:pt x="290229" y="145624"/>
                    </a:lnTo>
                    <a:lnTo>
                      <a:pt x="283066" y="121988"/>
                    </a:lnTo>
                    <a:lnTo>
                      <a:pt x="232835" y="121988"/>
                    </a:lnTo>
                    <a:lnTo>
                      <a:pt x="225856" y="145624"/>
                    </a:lnTo>
                    <a:lnTo>
                      <a:pt x="180682" y="145624"/>
                    </a:lnTo>
                    <a:close/>
                    <a:moveTo>
                      <a:pt x="0" y="2442"/>
                    </a:moveTo>
                    <a:lnTo>
                      <a:pt x="46250" y="2442"/>
                    </a:lnTo>
                    <a:lnTo>
                      <a:pt x="78476" y="105482"/>
                    </a:lnTo>
                    <a:lnTo>
                      <a:pt x="110290" y="2442"/>
                    </a:lnTo>
                    <a:lnTo>
                      <a:pt x="155195" y="2442"/>
                    </a:lnTo>
                    <a:lnTo>
                      <a:pt x="102029" y="145624"/>
                    </a:lnTo>
                    <a:lnTo>
                      <a:pt x="54075" y="145624"/>
                    </a:lnTo>
                    <a:close/>
                    <a:moveTo>
                      <a:pt x="643235" y="0"/>
                    </a:moveTo>
                    <a:cubicBezTo>
                      <a:pt x="661271" y="0"/>
                      <a:pt x="675449" y="3647"/>
                      <a:pt x="685769" y="10939"/>
                    </a:cubicBezTo>
                    <a:cubicBezTo>
                      <a:pt x="696090" y="18232"/>
                      <a:pt x="703757" y="29431"/>
                      <a:pt x="708770" y="44537"/>
                    </a:cubicBezTo>
                    <a:lnTo>
                      <a:pt x="669703" y="53230"/>
                    </a:lnTo>
                    <a:cubicBezTo>
                      <a:pt x="668335" y="48867"/>
                      <a:pt x="666903" y="45677"/>
                      <a:pt x="665405" y="43658"/>
                    </a:cubicBezTo>
                    <a:cubicBezTo>
                      <a:pt x="662931" y="40272"/>
                      <a:pt x="659903" y="37668"/>
                      <a:pt x="656322" y="35845"/>
                    </a:cubicBezTo>
                    <a:cubicBezTo>
                      <a:pt x="652741" y="34022"/>
                      <a:pt x="648737" y="33110"/>
                      <a:pt x="644309" y="33110"/>
                    </a:cubicBezTo>
                    <a:cubicBezTo>
                      <a:pt x="634282" y="33110"/>
                      <a:pt x="626598" y="37142"/>
                      <a:pt x="621259" y="45207"/>
                    </a:cubicBezTo>
                    <a:cubicBezTo>
                      <a:pt x="617222" y="51190"/>
                      <a:pt x="615204" y="60587"/>
                      <a:pt x="615204" y="73398"/>
                    </a:cubicBezTo>
                    <a:cubicBezTo>
                      <a:pt x="615204" y="89267"/>
                      <a:pt x="617613" y="100145"/>
                      <a:pt x="622431" y="106030"/>
                    </a:cubicBezTo>
                    <a:cubicBezTo>
                      <a:pt x="627250" y="111916"/>
                      <a:pt x="634021" y="114859"/>
                      <a:pt x="642746" y="114859"/>
                    </a:cubicBezTo>
                    <a:cubicBezTo>
                      <a:pt x="651211" y="114859"/>
                      <a:pt x="657608" y="112482"/>
                      <a:pt x="661938" y="107729"/>
                    </a:cubicBezTo>
                    <a:cubicBezTo>
                      <a:pt x="666268" y="102976"/>
                      <a:pt x="669410" y="96074"/>
                      <a:pt x="671363" y="87023"/>
                    </a:cubicBezTo>
                    <a:lnTo>
                      <a:pt x="710138" y="98743"/>
                    </a:lnTo>
                    <a:cubicBezTo>
                      <a:pt x="707533" y="109617"/>
                      <a:pt x="703431" y="118700"/>
                      <a:pt x="697831" y="125993"/>
                    </a:cubicBezTo>
                    <a:cubicBezTo>
                      <a:pt x="692232" y="133285"/>
                      <a:pt x="685281" y="138787"/>
                      <a:pt x="676979" y="142499"/>
                    </a:cubicBezTo>
                    <a:cubicBezTo>
                      <a:pt x="668677" y="146210"/>
                      <a:pt x="658113" y="148066"/>
                      <a:pt x="645286" y="148066"/>
                    </a:cubicBezTo>
                    <a:cubicBezTo>
                      <a:pt x="629724" y="148066"/>
                      <a:pt x="617011" y="145805"/>
                      <a:pt x="607146" y="141282"/>
                    </a:cubicBezTo>
                    <a:cubicBezTo>
                      <a:pt x="597282" y="136760"/>
                      <a:pt x="588768" y="128806"/>
                      <a:pt x="581606" y="117419"/>
                    </a:cubicBezTo>
                    <a:cubicBezTo>
                      <a:pt x="574444" y="106032"/>
                      <a:pt x="570862" y="91456"/>
                      <a:pt x="570862" y="73691"/>
                    </a:cubicBezTo>
                    <a:cubicBezTo>
                      <a:pt x="570862" y="50007"/>
                      <a:pt x="577162" y="31804"/>
                      <a:pt x="589761" y="19082"/>
                    </a:cubicBezTo>
                    <a:cubicBezTo>
                      <a:pt x="602360" y="6361"/>
                      <a:pt x="620185" y="0"/>
                      <a:pt x="643235" y="0"/>
                    </a:cubicBezTo>
                    <a:close/>
                    <a:moveTo>
                      <a:pt x="452735" y="0"/>
                    </a:moveTo>
                    <a:cubicBezTo>
                      <a:pt x="470771" y="0"/>
                      <a:pt x="484949" y="3647"/>
                      <a:pt x="495269" y="10939"/>
                    </a:cubicBezTo>
                    <a:cubicBezTo>
                      <a:pt x="505590" y="18232"/>
                      <a:pt x="513257" y="29431"/>
                      <a:pt x="518270" y="44537"/>
                    </a:cubicBezTo>
                    <a:lnTo>
                      <a:pt x="479203" y="53230"/>
                    </a:lnTo>
                    <a:cubicBezTo>
                      <a:pt x="477835" y="48867"/>
                      <a:pt x="476403" y="45677"/>
                      <a:pt x="474905" y="43658"/>
                    </a:cubicBezTo>
                    <a:cubicBezTo>
                      <a:pt x="472431" y="40272"/>
                      <a:pt x="469403" y="37668"/>
                      <a:pt x="465822" y="35845"/>
                    </a:cubicBezTo>
                    <a:cubicBezTo>
                      <a:pt x="462241" y="34022"/>
                      <a:pt x="458237" y="33110"/>
                      <a:pt x="453809" y="33110"/>
                    </a:cubicBezTo>
                    <a:cubicBezTo>
                      <a:pt x="443782" y="33110"/>
                      <a:pt x="436098" y="37142"/>
                      <a:pt x="430759" y="45207"/>
                    </a:cubicBezTo>
                    <a:cubicBezTo>
                      <a:pt x="426722" y="51190"/>
                      <a:pt x="424704" y="60587"/>
                      <a:pt x="424704" y="73398"/>
                    </a:cubicBezTo>
                    <a:cubicBezTo>
                      <a:pt x="424704" y="89267"/>
                      <a:pt x="427113" y="100145"/>
                      <a:pt x="431931" y="106030"/>
                    </a:cubicBezTo>
                    <a:cubicBezTo>
                      <a:pt x="436750" y="111916"/>
                      <a:pt x="443521" y="114859"/>
                      <a:pt x="452246" y="114859"/>
                    </a:cubicBezTo>
                    <a:cubicBezTo>
                      <a:pt x="460711" y="114859"/>
                      <a:pt x="467108" y="112482"/>
                      <a:pt x="471438" y="107729"/>
                    </a:cubicBezTo>
                    <a:cubicBezTo>
                      <a:pt x="475768" y="102976"/>
                      <a:pt x="478910" y="96074"/>
                      <a:pt x="480863" y="87023"/>
                    </a:cubicBezTo>
                    <a:lnTo>
                      <a:pt x="519638" y="98743"/>
                    </a:lnTo>
                    <a:cubicBezTo>
                      <a:pt x="517033" y="109617"/>
                      <a:pt x="512931" y="118700"/>
                      <a:pt x="507331" y="125993"/>
                    </a:cubicBezTo>
                    <a:cubicBezTo>
                      <a:pt x="501732" y="133285"/>
                      <a:pt x="494781" y="138787"/>
                      <a:pt x="486479" y="142499"/>
                    </a:cubicBezTo>
                    <a:cubicBezTo>
                      <a:pt x="478177" y="146210"/>
                      <a:pt x="467613" y="148066"/>
                      <a:pt x="454786" y="148066"/>
                    </a:cubicBezTo>
                    <a:cubicBezTo>
                      <a:pt x="439224" y="148066"/>
                      <a:pt x="426511" y="145805"/>
                      <a:pt x="416646" y="141282"/>
                    </a:cubicBezTo>
                    <a:cubicBezTo>
                      <a:pt x="406782" y="136760"/>
                      <a:pt x="398268" y="128806"/>
                      <a:pt x="391106" y="117419"/>
                    </a:cubicBezTo>
                    <a:cubicBezTo>
                      <a:pt x="383944" y="106032"/>
                      <a:pt x="380362" y="91456"/>
                      <a:pt x="380362" y="73691"/>
                    </a:cubicBezTo>
                    <a:cubicBezTo>
                      <a:pt x="380362" y="50007"/>
                      <a:pt x="386662" y="31804"/>
                      <a:pt x="399261" y="19082"/>
                    </a:cubicBezTo>
                    <a:cubicBezTo>
                      <a:pt x="411860" y="6361"/>
                      <a:pt x="429685" y="0"/>
                      <a:pt x="4527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3ECF8CFF-E815-47D2-B078-D46FF6EDD6E2}"/>
                  </a:ext>
                </a:extLst>
              </p:cNvPr>
              <p:cNvSpPr/>
              <p:nvPr/>
            </p:nvSpPr>
            <p:spPr>
              <a:xfrm>
                <a:off x="9697445" y="3558078"/>
                <a:ext cx="55995" cy="48749"/>
              </a:xfrm>
              <a:custGeom>
                <a:avLst/>
                <a:gdLst>
                  <a:gd name="connsiteX0" fmla="*/ 102227 w 107623"/>
                  <a:gd name="connsiteY0" fmla="*/ 26958 h 93697"/>
                  <a:gd name="connsiteX1" fmla="*/ 82601 w 107623"/>
                  <a:gd name="connsiteY1" fmla="*/ 86294 h 93697"/>
                  <a:gd name="connsiteX2" fmla="*/ 5009 w 107623"/>
                  <a:gd name="connsiteY2" fmla="*/ 67124 h 93697"/>
                  <a:gd name="connsiteX3" fmla="*/ 26461 w 107623"/>
                  <a:gd name="connsiteY3" fmla="*/ 5963 h 93697"/>
                  <a:gd name="connsiteX4" fmla="*/ 102227 w 107623"/>
                  <a:gd name="connsiteY4" fmla="*/ 26958 h 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3" h="93697">
                    <a:moveTo>
                      <a:pt x="102227" y="26958"/>
                    </a:moveTo>
                    <a:cubicBezTo>
                      <a:pt x="114095" y="48867"/>
                      <a:pt x="105879" y="73970"/>
                      <a:pt x="82601" y="86294"/>
                    </a:cubicBezTo>
                    <a:cubicBezTo>
                      <a:pt x="54759" y="101356"/>
                      <a:pt x="18702" y="92684"/>
                      <a:pt x="5009" y="67124"/>
                    </a:cubicBezTo>
                    <a:cubicBezTo>
                      <a:pt x="-6858" y="45672"/>
                      <a:pt x="3183" y="17830"/>
                      <a:pt x="26461" y="5963"/>
                    </a:cubicBezTo>
                    <a:cubicBezTo>
                      <a:pt x="53390" y="-7274"/>
                      <a:pt x="88991" y="2311"/>
                      <a:pt x="102227" y="26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FD810CF-54CC-461B-BC20-1BCFB5754E11}"/>
                  </a:ext>
                </a:extLst>
              </p:cNvPr>
              <p:cNvSpPr/>
              <p:nvPr/>
            </p:nvSpPr>
            <p:spPr>
              <a:xfrm>
                <a:off x="9697620" y="3478559"/>
                <a:ext cx="55736" cy="48638"/>
              </a:xfrm>
              <a:custGeom>
                <a:avLst/>
                <a:gdLst>
                  <a:gd name="connsiteX0" fmla="*/ 80895 w 107126"/>
                  <a:gd name="connsiteY0" fmla="*/ 86684 h 93483"/>
                  <a:gd name="connsiteX1" fmla="*/ 5585 w 107126"/>
                  <a:gd name="connsiteY1" fmla="*/ 67514 h 93483"/>
                  <a:gd name="connsiteX2" fmla="*/ 25668 w 107126"/>
                  <a:gd name="connsiteY2" fmla="*/ 6353 h 93483"/>
                  <a:gd name="connsiteX3" fmla="*/ 102804 w 107126"/>
                  <a:gd name="connsiteY3" fmla="*/ 27805 h 93483"/>
                  <a:gd name="connsiteX4" fmla="*/ 80895 w 107126"/>
                  <a:gd name="connsiteY4" fmla="*/ 86684 h 9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26" h="93483">
                    <a:moveTo>
                      <a:pt x="80895" y="86684"/>
                    </a:moveTo>
                    <a:cubicBezTo>
                      <a:pt x="53510" y="100833"/>
                      <a:pt x="18822" y="92161"/>
                      <a:pt x="5585" y="67514"/>
                    </a:cubicBezTo>
                    <a:cubicBezTo>
                      <a:pt x="-6738" y="45149"/>
                      <a:pt x="1934" y="18677"/>
                      <a:pt x="25668" y="6353"/>
                    </a:cubicBezTo>
                    <a:cubicBezTo>
                      <a:pt x="52597" y="-7796"/>
                      <a:pt x="90480" y="2702"/>
                      <a:pt x="102804" y="27805"/>
                    </a:cubicBezTo>
                    <a:cubicBezTo>
                      <a:pt x="113302" y="48801"/>
                      <a:pt x="104173" y="74361"/>
                      <a:pt x="80895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ame 114">
                <a:extLst>
                  <a:ext uri="{FF2B5EF4-FFF2-40B4-BE49-F238E27FC236}">
                    <a16:creationId xmlns:a16="http://schemas.microsoft.com/office/drawing/2014/main" xmlns="" id="{D37392DC-973A-41CD-94AE-2FD76E5584B5}"/>
                  </a:ext>
                </a:extLst>
              </p:cNvPr>
              <p:cNvSpPr/>
              <p:nvPr/>
            </p:nvSpPr>
            <p:spPr>
              <a:xfrm>
                <a:off x="10128422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Frame 115">
                <a:extLst>
                  <a:ext uri="{FF2B5EF4-FFF2-40B4-BE49-F238E27FC236}">
                    <a16:creationId xmlns:a16="http://schemas.microsoft.com/office/drawing/2014/main" xmlns="" id="{E9F744C7-3814-44A4-B533-68EB6D1EBE6C}"/>
                  </a:ext>
                </a:extLst>
              </p:cNvPr>
              <p:cNvSpPr/>
              <p:nvPr/>
            </p:nvSpPr>
            <p:spPr>
              <a:xfrm>
                <a:off x="10692601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Plus Sign 116">
                <a:extLst>
                  <a:ext uri="{FF2B5EF4-FFF2-40B4-BE49-F238E27FC236}">
                    <a16:creationId xmlns:a16="http://schemas.microsoft.com/office/drawing/2014/main" xmlns="" id="{41F2A001-CAD4-4F17-86A8-9D12BA1DB48C}"/>
                  </a:ext>
                </a:extLst>
              </p:cNvPr>
              <p:cNvSpPr/>
              <p:nvPr/>
            </p:nvSpPr>
            <p:spPr>
              <a:xfrm>
                <a:off x="10469979" y="3418169"/>
                <a:ext cx="218053" cy="21805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Minus Sign 117">
                <a:extLst>
                  <a:ext uri="{FF2B5EF4-FFF2-40B4-BE49-F238E27FC236}">
                    <a16:creationId xmlns:a16="http://schemas.microsoft.com/office/drawing/2014/main" xmlns="" id="{845C94D7-8240-4D34-B519-F38C1FD1C1B4}"/>
                  </a:ext>
                </a:extLst>
              </p:cNvPr>
              <p:cNvSpPr/>
              <p:nvPr/>
            </p:nvSpPr>
            <p:spPr>
              <a:xfrm>
                <a:off x="9905801" y="3420807"/>
                <a:ext cx="199332" cy="199332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56DEB807-F6F2-44D5-A616-205B9D0E6F28}"/>
                  </a:ext>
                </a:extLst>
              </p:cNvPr>
              <p:cNvSpPr/>
              <p:nvPr/>
            </p:nvSpPr>
            <p:spPr>
              <a:xfrm>
                <a:off x="10695953" y="3401217"/>
                <a:ext cx="207029" cy="195198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849533A9-DB25-455B-85BD-2FA69E07E7BC}"/>
              </a:ext>
            </a:extLst>
          </p:cNvPr>
          <p:cNvGrpSpPr/>
          <p:nvPr/>
        </p:nvGrpSpPr>
        <p:grpSpPr>
          <a:xfrm>
            <a:off x="-31486" y="1385395"/>
            <a:ext cx="2280760" cy="4286982"/>
            <a:chOff x="1822517" y="1986624"/>
            <a:chExt cx="2280760" cy="428698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C322BCB4-A6D9-4445-A388-7D46515C270A}"/>
                </a:ext>
              </a:extLst>
            </p:cNvPr>
            <p:cNvSpPr/>
            <p:nvPr/>
          </p:nvSpPr>
          <p:spPr>
            <a:xfrm rot="19932313">
              <a:off x="1822517" y="1986624"/>
              <a:ext cx="1232787" cy="3621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C485A2E-8B88-47C9-8F5D-3B3AF235DDDB}"/>
                </a:ext>
              </a:extLst>
            </p:cNvPr>
            <p:cNvSpPr/>
            <p:nvPr/>
          </p:nvSpPr>
          <p:spPr>
            <a:xfrm rot="19932313">
              <a:off x="2954131" y="2084106"/>
              <a:ext cx="1099831" cy="4189500"/>
            </a:xfrm>
            <a:custGeom>
              <a:avLst/>
              <a:gdLst>
                <a:gd name="connsiteX0" fmla="*/ 0 w 1442024"/>
                <a:gd name="connsiteY0" fmla="*/ 0 h 5492991"/>
                <a:gd name="connsiteX1" fmla="*/ 1442024 w 1442024"/>
                <a:gd name="connsiteY1" fmla="*/ 0 h 5492991"/>
                <a:gd name="connsiteX2" fmla="*/ 1442024 w 1442024"/>
                <a:gd name="connsiteY2" fmla="*/ 4771979 h 5492991"/>
                <a:gd name="connsiteX3" fmla="*/ 721012 w 1442024"/>
                <a:gd name="connsiteY3" fmla="*/ 5492991 h 5492991"/>
                <a:gd name="connsiteX4" fmla="*/ 0 w 1442024"/>
                <a:gd name="connsiteY4" fmla="*/ 4771979 h 5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4" h="5492991">
                  <a:moveTo>
                    <a:pt x="0" y="0"/>
                  </a:moveTo>
                  <a:lnTo>
                    <a:pt x="1442024" y="0"/>
                  </a:lnTo>
                  <a:lnTo>
                    <a:pt x="1442024" y="4771979"/>
                  </a:lnTo>
                  <a:cubicBezTo>
                    <a:pt x="1442024" y="5170183"/>
                    <a:pt x="1119215" y="5492991"/>
                    <a:pt x="721012" y="5492991"/>
                  </a:cubicBezTo>
                  <a:cubicBezTo>
                    <a:pt x="322809" y="5492991"/>
                    <a:pt x="0" y="5170183"/>
                    <a:pt x="0" y="47719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5E0B2B9-1D6A-4A73-9C5A-60136E6FF1C8}"/>
                </a:ext>
              </a:extLst>
            </p:cNvPr>
            <p:cNvSpPr/>
            <p:nvPr/>
          </p:nvSpPr>
          <p:spPr>
            <a:xfrm rot="19932313">
              <a:off x="2996974" y="2091047"/>
              <a:ext cx="964171" cy="4093977"/>
            </a:xfrm>
            <a:custGeom>
              <a:avLst/>
              <a:gdLst>
                <a:gd name="connsiteX0" fmla="*/ 0 w 1264155"/>
                <a:gd name="connsiteY0" fmla="*/ 0 h 5367748"/>
                <a:gd name="connsiteX1" fmla="*/ 136213 w 1264155"/>
                <a:gd name="connsiteY1" fmla="*/ 0 h 5367748"/>
                <a:gd name="connsiteX2" fmla="*/ 136213 w 1264155"/>
                <a:gd name="connsiteY2" fmla="*/ 4762572 h 5367748"/>
                <a:gd name="connsiteX3" fmla="*/ 622471 w 1264155"/>
                <a:gd name="connsiteY3" fmla="*/ 5248829 h 5367748"/>
                <a:gd name="connsiteX4" fmla="*/ 1108728 w 1264155"/>
                <a:gd name="connsiteY4" fmla="*/ 4762572 h 5367748"/>
                <a:gd name="connsiteX5" fmla="*/ 1108728 w 1264155"/>
                <a:gd name="connsiteY5" fmla="*/ 0 h 5367748"/>
                <a:gd name="connsiteX6" fmla="*/ 1264155 w 1264155"/>
                <a:gd name="connsiteY6" fmla="*/ 0 h 5367748"/>
                <a:gd name="connsiteX7" fmla="*/ 1264155 w 1264155"/>
                <a:gd name="connsiteY7" fmla="*/ 4735671 h 5367748"/>
                <a:gd name="connsiteX8" fmla="*/ 632077 w 1264155"/>
                <a:gd name="connsiteY8" fmla="*/ 5367748 h 5367748"/>
                <a:gd name="connsiteX9" fmla="*/ 0 w 1264155"/>
                <a:gd name="connsiteY9" fmla="*/ 4735671 h 53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155" h="5367748">
                  <a:moveTo>
                    <a:pt x="0" y="0"/>
                  </a:moveTo>
                  <a:lnTo>
                    <a:pt x="136213" y="0"/>
                  </a:lnTo>
                  <a:lnTo>
                    <a:pt x="136213" y="4762572"/>
                  </a:lnTo>
                  <a:cubicBezTo>
                    <a:pt x="136213" y="5031125"/>
                    <a:pt x="353917" y="5248829"/>
                    <a:pt x="622471" y="5248829"/>
                  </a:cubicBezTo>
                  <a:cubicBezTo>
                    <a:pt x="891024" y="5248829"/>
                    <a:pt x="1108728" y="5031125"/>
                    <a:pt x="1108728" y="4762572"/>
                  </a:cubicBezTo>
                  <a:lnTo>
                    <a:pt x="1108728" y="0"/>
                  </a:lnTo>
                  <a:lnTo>
                    <a:pt x="1264155" y="0"/>
                  </a:lnTo>
                  <a:lnTo>
                    <a:pt x="1264155" y="4735671"/>
                  </a:lnTo>
                  <a:cubicBezTo>
                    <a:pt x="1264155" y="5084756"/>
                    <a:pt x="981163" y="5367748"/>
                    <a:pt x="632077" y="5367748"/>
                  </a:cubicBezTo>
                  <a:cubicBezTo>
                    <a:pt x="282992" y="5367748"/>
                    <a:pt x="0" y="5084756"/>
                    <a:pt x="0" y="473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7B8CF5A-AD65-4681-88DE-21F4BA71F496}"/>
                </a:ext>
              </a:extLst>
            </p:cNvPr>
            <p:cNvSpPr/>
            <p:nvPr/>
          </p:nvSpPr>
          <p:spPr>
            <a:xfrm rot="19932313">
              <a:off x="3294133" y="2779064"/>
              <a:ext cx="614984" cy="3215506"/>
            </a:xfrm>
            <a:custGeom>
              <a:avLst/>
              <a:gdLst>
                <a:gd name="connsiteX0" fmla="*/ 0 w 701351"/>
                <a:gd name="connsiteY0" fmla="*/ 0 h 3667084"/>
                <a:gd name="connsiteX1" fmla="*/ 701351 w 701351"/>
                <a:gd name="connsiteY1" fmla="*/ 369699 h 3667084"/>
                <a:gd name="connsiteX2" fmla="*/ 701351 w 701351"/>
                <a:gd name="connsiteY2" fmla="*/ 3316408 h 3667084"/>
                <a:gd name="connsiteX3" fmla="*/ 350675 w 701351"/>
                <a:gd name="connsiteY3" fmla="*/ 3667084 h 3667084"/>
                <a:gd name="connsiteX4" fmla="*/ 350676 w 701351"/>
                <a:gd name="connsiteY4" fmla="*/ 3667083 h 3667084"/>
                <a:gd name="connsiteX5" fmla="*/ 0 w 701351"/>
                <a:gd name="connsiteY5" fmla="*/ 3316407 h 36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351" h="3667084">
                  <a:moveTo>
                    <a:pt x="0" y="0"/>
                  </a:moveTo>
                  <a:lnTo>
                    <a:pt x="701351" y="369699"/>
                  </a:lnTo>
                  <a:lnTo>
                    <a:pt x="701351" y="3316408"/>
                  </a:lnTo>
                  <a:cubicBezTo>
                    <a:pt x="701351" y="3510081"/>
                    <a:pt x="544348" y="3667084"/>
                    <a:pt x="350675" y="3667084"/>
                  </a:cubicBezTo>
                  <a:lnTo>
                    <a:pt x="350676" y="3667083"/>
                  </a:lnTo>
                  <a:cubicBezTo>
                    <a:pt x="157003" y="3667083"/>
                    <a:pt x="0" y="3510080"/>
                    <a:pt x="0" y="3316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F49201B7-D7FA-4A12-B6AE-55B6D6168D97}"/>
                </a:ext>
              </a:extLst>
            </p:cNvPr>
            <p:cNvSpPr/>
            <p:nvPr/>
          </p:nvSpPr>
          <p:spPr>
            <a:xfrm rot="19932313">
              <a:off x="3180098" y="3000299"/>
              <a:ext cx="46001" cy="19912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31764B4-A68C-4009-B43C-77C6618C9909}"/>
                </a:ext>
              </a:extLst>
            </p:cNvPr>
            <p:cNvSpPr/>
            <p:nvPr/>
          </p:nvSpPr>
          <p:spPr>
            <a:xfrm rot="19932313">
              <a:off x="3310234" y="2870043"/>
              <a:ext cx="226480" cy="3208605"/>
            </a:xfrm>
            <a:custGeom>
              <a:avLst/>
              <a:gdLst>
                <a:gd name="connsiteX0" fmla="*/ 0 w 258286"/>
                <a:gd name="connsiteY0" fmla="*/ 0 h 3659213"/>
                <a:gd name="connsiteX1" fmla="*/ 97025 w 258286"/>
                <a:gd name="connsiteY1" fmla="*/ 51144 h 3659213"/>
                <a:gd name="connsiteX2" fmla="*/ 96198 w 258286"/>
                <a:gd name="connsiteY2" fmla="*/ 58538 h 3659213"/>
                <a:gd name="connsiteX3" fmla="*/ 97388 w 258286"/>
                <a:gd name="connsiteY3" fmla="*/ 3377478 h 3659213"/>
                <a:gd name="connsiteX4" fmla="*/ 257457 w 258286"/>
                <a:gd name="connsiteY4" fmla="*/ 3658735 h 3659213"/>
                <a:gd name="connsiteX5" fmla="*/ 12987 w 258286"/>
                <a:gd name="connsiteY5" fmla="*/ 3323985 h 3659213"/>
                <a:gd name="connsiteX6" fmla="*/ 643 w 258286"/>
                <a:gd name="connsiteY6" fmla="*/ 189010 h 36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286" h="3659213">
                  <a:moveTo>
                    <a:pt x="0" y="0"/>
                  </a:moveTo>
                  <a:lnTo>
                    <a:pt x="97025" y="51144"/>
                  </a:lnTo>
                  <a:lnTo>
                    <a:pt x="96198" y="58538"/>
                  </a:lnTo>
                  <a:cubicBezTo>
                    <a:pt x="97388" y="1165248"/>
                    <a:pt x="81038" y="2777065"/>
                    <a:pt x="97388" y="3377478"/>
                  </a:cubicBezTo>
                  <a:cubicBezTo>
                    <a:pt x="102119" y="3551224"/>
                    <a:pt x="271524" y="3667651"/>
                    <a:pt x="257457" y="3658735"/>
                  </a:cubicBezTo>
                  <a:cubicBezTo>
                    <a:pt x="93821" y="3599740"/>
                    <a:pt x="17157" y="3533945"/>
                    <a:pt x="12987" y="3323985"/>
                  </a:cubicBezTo>
                  <a:cubicBezTo>
                    <a:pt x="1528" y="2746977"/>
                    <a:pt x="3893" y="1289058"/>
                    <a:pt x="643" y="18901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59004F9D-8B61-4347-B954-F8EA140EF540}"/>
                </a:ext>
              </a:extLst>
            </p:cNvPr>
            <p:cNvGrpSpPr/>
            <p:nvPr/>
          </p:nvGrpSpPr>
          <p:grpSpPr>
            <a:xfrm rot="19932313">
              <a:off x="1858250" y="2025720"/>
              <a:ext cx="1161833" cy="278965"/>
              <a:chOff x="1773058" y="851892"/>
              <a:chExt cx="1523317" cy="36576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290FEE5-5BDC-402E-A078-1374ED5E92C4}"/>
                  </a:ext>
                </a:extLst>
              </p:cNvPr>
              <p:cNvSpPr/>
              <p:nvPr/>
            </p:nvSpPr>
            <p:spPr>
              <a:xfrm>
                <a:off x="177305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1EA034E9-9D59-44D6-A709-2836C65BCF99}"/>
                  </a:ext>
                </a:extLst>
              </p:cNvPr>
              <p:cNvSpPr/>
              <p:nvPr/>
            </p:nvSpPr>
            <p:spPr>
              <a:xfrm>
                <a:off x="187860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EAB6B58B-4729-4E3D-AAB1-5A824103E2FA}"/>
                  </a:ext>
                </a:extLst>
              </p:cNvPr>
              <p:cNvSpPr/>
              <p:nvPr/>
            </p:nvSpPr>
            <p:spPr>
              <a:xfrm>
                <a:off x="198414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3EF2B487-A90C-4DFB-B94E-A3EF82010D09}"/>
                  </a:ext>
                </a:extLst>
              </p:cNvPr>
              <p:cNvSpPr/>
              <p:nvPr/>
            </p:nvSpPr>
            <p:spPr>
              <a:xfrm>
                <a:off x="208968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A023D3F0-0F68-43F8-AE3F-9A22AE54E303}"/>
                  </a:ext>
                </a:extLst>
              </p:cNvPr>
              <p:cNvSpPr/>
              <p:nvPr/>
            </p:nvSpPr>
            <p:spPr>
              <a:xfrm>
                <a:off x="2195230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6CF8EEA-77E9-404B-BF40-A1A4B1909371}"/>
                  </a:ext>
                </a:extLst>
              </p:cNvPr>
              <p:cNvSpPr/>
              <p:nvPr/>
            </p:nvSpPr>
            <p:spPr>
              <a:xfrm>
                <a:off x="2300773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E13D547-D734-4B2F-835C-32220B69664A}"/>
                  </a:ext>
                </a:extLst>
              </p:cNvPr>
              <p:cNvSpPr/>
              <p:nvPr/>
            </p:nvSpPr>
            <p:spPr>
              <a:xfrm>
                <a:off x="240631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00CAF5CE-62B8-499A-A5AC-8C0592C5E49F}"/>
                  </a:ext>
                </a:extLst>
              </p:cNvPr>
              <p:cNvSpPr/>
              <p:nvPr/>
            </p:nvSpPr>
            <p:spPr>
              <a:xfrm>
                <a:off x="2511859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1FFF993-AEFC-487B-AB0A-E9E3859FB225}"/>
                  </a:ext>
                </a:extLst>
              </p:cNvPr>
              <p:cNvSpPr/>
              <p:nvPr/>
            </p:nvSpPr>
            <p:spPr>
              <a:xfrm>
                <a:off x="2617402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7DC30A4C-1FDE-42FB-BC22-B3BC9C608A1E}"/>
                  </a:ext>
                </a:extLst>
              </p:cNvPr>
              <p:cNvSpPr/>
              <p:nvPr/>
            </p:nvSpPr>
            <p:spPr>
              <a:xfrm>
                <a:off x="2722945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56BA9DB8-2BD0-4EB0-A96E-A293BAEEDCFB}"/>
                  </a:ext>
                </a:extLst>
              </p:cNvPr>
              <p:cNvSpPr/>
              <p:nvPr/>
            </p:nvSpPr>
            <p:spPr>
              <a:xfrm>
                <a:off x="282848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BAB13E69-85F5-4A79-B964-EA6A26CA5EAD}"/>
                  </a:ext>
                </a:extLst>
              </p:cNvPr>
              <p:cNvSpPr/>
              <p:nvPr/>
            </p:nvSpPr>
            <p:spPr>
              <a:xfrm>
                <a:off x="293403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7EACD4C1-5374-4583-84FD-CAF6282B73F0}"/>
                  </a:ext>
                </a:extLst>
              </p:cNvPr>
              <p:cNvSpPr/>
              <p:nvPr/>
            </p:nvSpPr>
            <p:spPr>
              <a:xfrm>
                <a:off x="303957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ECC92339-020D-41DD-90BE-BF8801ECD18F}"/>
                  </a:ext>
                </a:extLst>
              </p:cNvPr>
              <p:cNvSpPr/>
              <p:nvPr/>
            </p:nvSpPr>
            <p:spPr>
              <a:xfrm>
                <a:off x="314511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0103478-823F-4261-8F59-BE7A938247AA}"/>
                  </a:ext>
                </a:extLst>
              </p:cNvPr>
              <p:cNvSpPr/>
              <p:nvPr/>
            </p:nvSpPr>
            <p:spPr>
              <a:xfrm>
                <a:off x="325065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D8665951-5700-482E-AA50-BA75670205D4}"/>
                </a:ext>
              </a:extLst>
            </p:cNvPr>
            <p:cNvGrpSpPr/>
            <p:nvPr/>
          </p:nvGrpSpPr>
          <p:grpSpPr>
            <a:xfrm rot="3759289">
              <a:off x="3383006" y="4903448"/>
              <a:ext cx="1205537" cy="235005"/>
              <a:chOff x="9697445" y="3401217"/>
              <a:chExt cx="1205537" cy="23500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DA52D6CB-49BF-462D-B536-DB7FD8740FE9}"/>
                  </a:ext>
                </a:extLst>
              </p:cNvPr>
              <p:cNvSpPr/>
              <p:nvPr/>
            </p:nvSpPr>
            <p:spPr>
              <a:xfrm>
                <a:off x="9697445" y="3558078"/>
                <a:ext cx="55995" cy="48749"/>
              </a:xfrm>
              <a:custGeom>
                <a:avLst/>
                <a:gdLst>
                  <a:gd name="connsiteX0" fmla="*/ 102227 w 107623"/>
                  <a:gd name="connsiteY0" fmla="*/ 26958 h 93697"/>
                  <a:gd name="connsiteX1" fmla="*/ 82601 w 107623"/>
                  <a:gd name="connsiteY1" fmla="*/ 86294 h 93697"/>
                  <a:gd name="connsiteX2" fmla="*/ 5009 w 107623"/>
                  <a:gd name="connsiteY2" fmla="*/ 67124 h 93697"/>
                  <a:gd name="connsiteX3" fmla="*/ 26461 w 107623"/>
                  <a:gd name="connsiteY3" fmla="*/ 5963 h 93697"/>
                  <a:gd name="connsiteX4" fmla="*/ 102227 w 107623"/>
                  <a:gd name="connsiteY4" fmla="*/ 26958 h 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3" h="93697">
                    <a:moveTo>
                      <a:pt x="102227" y="26958"/>
                    </a:moveTo>
                    <a:cubicBezTo>
                      <a:pt x="114095" y="48867"/>
                      <a:pt x="105879" y="73970"/>
                      <a:pt x="82601" y="86294"/>
                    </a:cubicBezTo>
                    <a:cubicBezTo>
                      <a:pt x="54759" y="101356"/>
                      <a:pt x="18702" y="92684"/>
                      <a:pt x="5009" y="67124"/>
                    </a:cubicBezTo>
                    <a:cubicBezTo>
                      <a:pt x="-6858" y="45672"/>
                      <a:pt x="3183" y="17830"/>
                      <a:pt x="26461" y="5963"/>
                    </a:cubicBezTo>
                    <a:cubicBezTo>
                      <a:pt x="53390" y="-7274"/>
                      <a:pt x="88991" y="2311"/>
                      <a:pt x="102227" y="26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7896DE1C-6008-4236-8F6F-A6F7DD31CEB6}"/>
                  </a:ext>
                </a:extLst>
              </p:cNvPr>
              <p:cNvSpPr/>
              <p:nvPr/>
            </p:nvSpPr>
            <p:spPr>
              <a:xfrm>
                <a:off x="9697620" y="3478559"/>
                <a:ext cx="55736" cy="48638"/>
              </a:xfrm>
              <a:custGeom>
                <a:avLst/>
                <a:gdLst>
                  <a:gd name="connsiteX0" fmla="*/ 80895 w 107126"/>
                  <a:gd name="connsiteY0" fmla="*/ 86684 h 93483"/>
                  <a:gd name="connsiteX1" fmla="*/ 5585 w 107126"/>
                  <a:gd name="connsiteY1" fmla="*/ 67514 h 93483"/>
                  <a:gd name="connsiteX2" fmla="*/ 25668 w 107126"/>
                  <a:gd name="connsiteY2" fmla="*/ 6353 h 93483"/>
                  <a:gd name="connsiteX3" fmla="*/ 102804 w 107126"/>
                  <a:gd name="connsiteY3" fmla="*/ 27805 h 93483"/>
                  <a:gd name="connsiteX4" fmla="*/ 80895 w 107126"/>
                  <a:gd name="connsiteY4" fmla="*/ 86684 h 9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26" h="93483">
                    <a:moveTo>
                      <a:pt x="80895" y="86684"/>
                    </a:moveTo>
                    <a:cubicBezTo>
                      <a:pt x="53510" y="100833"/>
                      <a:pt x="18822" y="92161"/>
                      <a:pt x="5585" y="67514"/>
                    </a:cubicBezTo>
                    <a:cubicBezTo>
                      <a:pt x="-6738" y="45149"/>
                      <a:pt x="1934" y="18677"/>
                      <a:pt x="25668" y="6353"/>
                    </a:cubicBezTo>
                    <a:cubicBezTo>
                      <a:pt x="52597" y="-7796"/>
                      <a:pt x="90480" y="2702"/>
                      <a:pt x="102804" y="27805"/>
                    </a:cubicBezTo>
                    <a:cubicBezTo>
                      <a:pt x="113302" y="48801"/>
                      <a:pt x="104173" y="74361"/>
                      <a:pt x="80895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ame 103">
                <a:extLst>
                  <a:ext uri="{FF2B5EF4-FFF2-40B4-BE49-F238E27FC236}">
                    <a16:creationId xmlns:a16="http://schemas.microsoft.com/office/drawing/2014/main" xmlns="" id="{E0B62F40-96BB-4F08-B2EB-5280081B3E35}"/>
                  </a:ext>
                </a:extLst>
              </p:cNvPr>
              <p:cNvSpPr/>
              <p:nvPr/>
            </p:nvSpPr>
            <p:spPr>
              <a:xfrm>
                <a:off x="10128422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Frame 104">
                <a:extLst>
                  <a:ext uri="{FF2B5EF4-FFF2-40B4-BE49-F238E27FC236}">
                    <a16:creationId xmlns:a16="http://schemas.microsoft.com/office/drawing/2014/main" xmlns="" id="{19FEAC3E-20CA-4C27-B6C4-717997512F09}"/>
                  </a:ext>
                </a:extLst>
              </p:cNvPr>
              <p:cNvSpPr/>
              <p:nvPr/>
            </p:nvSpPr>
            <p:spPr>
              <a:xfrm>
                <a:off x="10692601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lus Sign 105">
                <a:extLst>
                  <a:ext uri="{FF2B5EF4-FFF2-40B4-BE49-F238E27FC236}">
                    <a16:creationId xmlns:a16="http://schemas.microsoft.com/office/drawing/2014/main" xmlns="" id="{7565903D-1D45-49C3-91C6-AD1EC31F2E4A}"/>
                  </a:ext>
                </a:extLst>
              </p:cNvPr>
              <p:cNvSpPr/>
              <p:nvPr/>
            </p:nvSpPr>
            <p:spPr>
              <a:xfrm>
                <a:off x="10469979" y="3418169"/>
                <a:ext cx="218053" cy="21805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Minus Sign 106">
                <a:extLst>
                  <a:ext uri="{FF2B5EF4-FFF2-40B4-BE49-F238E27FC236}">
                    <a16:creationId xmlns:a16="http://schemas.microsoft.com/office/drawing/2014/main" xmlns="" id="{1A0D4B90-846C-4D08-8E84-D930DBC3D415}"/>
                  </a:ext>
                </a:extLst>
              </p:cNvPr>
              <p:cNvSpPr/>
              <p:nvPr/>
            </p:nvSpPr>
            <p:spPr>
              <a:xfrm>
                <a:off x="9905801" y="3420807"/>
                <a:ext cx="199332" cy="199332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C5C1F793-6B2F-48C7-94F4-D58DAA1AFC32}"/>
                  </a:ext>
                </a:extLst>
              </p:cNvPr>
              <p:cNvSpPr/>
              <p:nvPr/>
            </p:nvSpPr>
            <p:spPr>
              <a:xfrm>
                <a:off x="10695953" y="3401217"/>
                <a:ext cx="207029" cy="195198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831595" y="157460"/>
            <a:ext cx="91715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283075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1.Hướng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lựa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r>
              <a:rPr lang="en-US" sz="2400" dirty="0">
                <a:latin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r>
              <a:rPr lang="en-US" sz="2400" dirty="0" err="1">
                <a:latin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bú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gan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8B639271-F62E-4A67-A662-B9A34D6E4E34}"/>
              </a:ext>
            </a:extLst>
          </p:cNvPr>
          <p:cNvGrpSpPr/>
          <p:nvPr/>
        </p:nvGrpSpPr>
        <p:grpSpPr>
          <a:xfrm>
            <a:off x="181920" y="1072017"/>
            <a:ext cx="1232787" cy="4551619"/>
            <a:chOff x="1010193" y="1627872"/>
            <a:chExt cx="1232787" cy="455161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909EDD96-4C58-4219-B77D-FB6884D00345}"/>
                </a:ext>
              </a:extLst>
            </p:cNvPr>
            <p:cNvSpPr/>
            <p:nvPr/>
          </p:nvSpPr>
          <p:spPr>
            <a:xfrm>
              <a:off x="1010193" y="1627872"/>
              <a:ext cx="1232787" cy="3621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D8C1A4E-334D-4F6E-A6C8-712522B1B63A}"/>
                </a:ext>
              </a:extLst>
            </p:cNvPr>
            <p:cNvSpPr/>
            <p:nvPr/>
          </p:nvSpPr>
          <p:spPr>
            <a:xfrm>
              <a:off x="1081093" y="1989991"/>
              <a:ext cx="1099831" cy="4189500"/>
            </a:xfrm>
            <a:custGeom>
              <a:avLst/>
              <a:gdLst>
                <a:gd name="connsiteX0" fmla="*/ 0 w 1442024"/>
                <a:gd name="connsiteY0" fmla="*/ 0 h 5492991"/>
                <a:gd name="connsiteX1" fmla="*/ 1442024 w 1442024"/>
                <a:gd name="connsiteY1" fmla="*/ 0 h 5492991"/>
                <a:gd name="connsiteX2" fmla="*/ 1442024 w 1442024"/>
                <a:gd name="connsiteY2" fmla="*/ 4771979 h 5492991"/>
                <a:gd name="connsiteX3" fmla="*/ 721012 w 1442024"/>
                <a:gd name="connsiteY3" fmla="*/ 5492991 h 5492991"/>
                <a:gd name="connsiteX4" fmla="*/ 0 w 1442024"/>
                <a:gd name="connsiteY4" fmla="*/ 4771979 h 5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4" h="5492991">
                  <a:moveTo>
                    <a:pt x="0" y="0"/>
                  </a:moveTo>
                  <a:lnTo>
                    <a:pt x="1442024" y="0"/>
                  </a:lnTo>
                  <a:lnTo>
                    <a:pt x="1442024" y="4771979"/>
                  </a:lnTo>
                  <a:cubicBezTo>
                    <a:pt x="1442024" y="5170183"/>
                    <a:pt x="1119215" y="5492991"/>
                    <a:pt x="721012" y="5492991"/>
                  </a:cubicBezTo>
                  <a:cubicBezTo>
                    <a:pt x="322809" y="5492991"/>
                    <a:pt x="0" y="5170183"/>
                    <a:pt x="0" y="47719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C5C98C7-341D-4C00-9B79-24C32C18C6FF}"/>
                </a:ext>
              </a:extLst>
            </p:cNvPr>
            <p:cNvSpPr/>
            <p:nvPr/>
          </p:nvSpPr>
          <p:spPr>
            <a:xfrm>
              <a:off x="1145854" y="1989990"/>
              <a:ext cx="964170" cy="4093977"/>
            </a:xfrm>
            <a:custGeom>
              <a:avLst/>
              <a:gdLst>
                <a:gd name="connsiteX0" fmla="*/ 0 w 1264155"/>
                <a:gd name="connsiteY0" fmla="*/ 0 h 5367748"/>
                <a:gd name="connsiteX1" fmla="*/ 136213 w 1264155"/>
                <a:gd name="connsiteY1" fmla="*/ 0 h 5367748"/>
                <a:gd name="connsiteX2" fmla="*/ 136213 w 1264155"/>
                <a:gd name="connsiteY2" fmla="*/ 4762572 h 5367748"/>
                <a:gd name="connsiteX3" fmla="*/ 622471 w 1264155"/>
                <a:gd name="connsiteY3" fmla="*/ 5248829 h 5367748"/>
                <a:gd name="connsiteX4" fmla="*/ 1108728 w 1264155"/>
                <a:gd name="connsiteY4" fmla="*/ 4762572 h 5367748"/>
                <a:gd name="connsiteX5" fmla="*/ 1108728 w 1264155"/>
                <a:gd name="connsiteY5" fmla="*/ 0 h 5367748"/>
                <a:gd name="connsiteX6" fmla="*/ 1264155 w 1264155"/>
                <a:gd name="connsiteY6" fmla="*/ 0 h 5367748"/>
                <a:gd name="connsiteX7" fmla="*/ 1264155 w 1264155"/>
                <a:gd name="connsiteY7" fmla="*/ 4735671 h 5367748"/>
                <a:gd name="connsiteX8" fmla="*/ 632077 w 1264155"/>
                <a:gd name="connsiteY8" fmla="*/ 5367748 h 5367748"/>
                <a:gd name="connsiteX9" fmla="*/ 0 w 1264155"/>
                <a:gd name="connsiteY9" fmla="*/ 4735671 h 53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155" h="5367748">
                  <a:moveTo>
                    <a:pt x="0" y="0"/>
                  </a:moveTo>
                  <a:lnTo>
                    <a:pt x="136213" y="0"/>
                  </a:lnTo>
                  <a:lnTo>
                    <a:pt x="136213" y="4762572"/>
                  </a:lnTo>
                  <a:cubicBezTo>
                    <a:pt x="136213" y="5031125"/>
                    <a:pt x="353917" y="5248829"/>
                    <a:pt x="622471" y="5248829"/>
                  </a:cubicBezTo>
                  <a:cubicBezTo>
                    <a:pt x="891024" y="5248829"/>
                    <a:pt x="1108728" y="5031125"/>
                    <a:pt x="1108728" y="4762572"/>
                  </a:cubicBezTo>
                  <a:lnTo>
                    <a:pt x="1108728" y="0"/>
                  </a:lnTo>
                  <a:lnTo>
                    <a:pt x="1264155" y="0"/>
                  </a:lnTo>
                  <a:lnTo>
                    <a:pt x="1264155" y="4735671"/>
                  </a:lnTo>
                  <a:cubicBezTo>
                    <a:pt x="1264155" y="5084756"/>
                    <a:pt x="981163" y="5367748"/>
                    <a:pt x="632077" y="5367748"/>
                  </a:cubicBezTo>
                  <a:cubicBezTo>
                    <a:pt x="282992" y="5367748"/>
                    <a:pt x="0" y="5084756"/>
                    <a:pt x="0" y="473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A63E7607-311F-43A5-971C-91D090C9A551}"/>
                </a:ext>
              </a:extLst>
            </p:cNvPr>
            <p:cNvSpPr/>
            <p:nvPr/>
          </p:nvSpPr>
          <p:spPr>
            <a:xfrm>
              <a:off x="1312863" y="2680545"/>
              <a:ext cx="614984" cy="3241417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441E3C01-6D2E-46FF-B923-2FA64E18A9E4}"/>
                </a:ext>
              </a:extLst>
            </p:cNvPr>
            <p:cNvSpPr/>
            <p:nvPr/>
          </p:nvSpPr>
          <p:spPr>
            <a:xfrm>
              <a:off x="1427089" y="2786957"/>
              <a:ext cx="46001" cy="19912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06D56D7-4969-4001-9FD3-5871EE45B9B2}"/>
                </a:ext>
              </a:extLst>
            </p:cNvPr>
            <p:cNvSpPr/>
            <p:nvPr/>
          </p:nvSpPr>
          <p:spPr>
            <a:xfrm>
              <a:off x="1308626" y="2680543"/>
              <a:ext cx="617068" cy="3232325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8C7ED933-0B5E-4553-A698-E6C717818F45}"/>
                </a:ext>
              </a:extLst>
            </p:cNvPr>
            <p:cNvGrpSpPr/>
            <p:nvPr/>
          </p:nvGrpSpPr>
          <p:grpSpPr>
            <a:xfrm>
              <a:off x="1047053" y="1667374"/>
              <a:ext cx="1161833" cy="278965"/>
              <a:chOff x="1773058" y="851892"/>
              <a:chExt cx="1523317" cy="36576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47DB2B3-1FCF-433E-AEE2-44E39CBC690F}"/>
                  </a:ext>
                </a:extLst>
              </p:cNvPr>
              <p:cNvSpPr/>
              <p:nvPr/>
            </p:nvSpPr>
            <p:spPr>
              <a:xfrm>
                <a:off x="177305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74A8E2F-7E39-4D2D-907B-754967DCFE1B}"/>
                  </a:ext>
                </a:extLst>
              </p:cNvPr>
              <p:cNvSpPr/>
              <p:nvPr/>
            </p:nvSpPr>
            <p:spPr>
              <a:xfrm>
                <a:off x="187860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CA91673-3A44-4E00-B8A4-7D200CB97166}"/>
                  </a:ext>
                </a:extLst>
              </p:cNvPr>
              <p:cNvSpPr/>
              <p:nvPr/>
            </p:nvSpPr>
            <p:spPr>
              <a:xfrm>
                <a:off x="198414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052630D2-E193-4EEF-B9A8-88987DDC1CAD}"/>
                  </a:ext>
                </a:extLst>
              </p:cNvPr>
              <p:cNvSpPr/>
              <p:nvPr/>
            </p:nvSpPr>
            <p:spPr>
              <a:xfrm>
                <a:off x="208968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4915EE1-081D-4775-8C86-A52FA8D2CE50}"/>
                  </a:ext>
                </a:extLst>
              </p:cNvPr>
              <p:cNvSpPr/>
              <p:nvPr/>
            </p:nvSpPr>
            <p:spPr>
              <a:xfrm>
                <a:off x="2195230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A75D04A1-9B16-42F5-9AE9-EE234BFAB57D}"/>
                  </a:ext>
                </a:extLst>
              </p:cNvPr>
              <p:cNvSpPr/>
              <p:nvPr/>
            </p:nvSpPr>
            <p:spPr>
              <a:xfrm>
                <a:off x="2300773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25532F0-009A-494B-8C59-8C83348176AF}"/>
                  </a:ext>
                </a:extLst>
              </p:cNvPr>
              <p:cNvSpPr/>
              <p:nvPr/>
            </p:nvSpPr>
            <p:spPr>
              <a:xfrm>
                <a:off x="240631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644B73E-FEA8-4243-BA50-A960F629B6E1}"/>
                  </a:ext>
                </a:extLst>
              </p:cNvPr>
              <p:cNvSpPr/>
              <p:nvPr/>
            </p:nvSpPr>
            <p:spPr>
              <a:xfrm>
                <a:off x="2511859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76D2273-84A0-4E27-8460-B75DF58E6573}"/>
                  </a:ext>
                </a:extLst>
              </p:cNvPr>
              <p:cNvSpPr/>
              <p:nvPr/>
            </p:nvSpPr>
            <p:spPr>
              <a:xfrm>
                <a:off x="2617402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D7ADD0D0-DA0F-4851-9D12-A74711CD0DB8}"/>
                  </a:ext>
                </a:extLst>
              </p:cNvPr>
              <p:cNvSpPr/>
              <p:nvPr/>
            </p:nvSpPr>
            <p:spPr>
              <a:xfrm>
                <a:off x="2722945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30CE56A4-A676-44AF-8AE6-CC4187308593}"/>
                  </a:ext>
                </a:extLst>
              </p:cNvPr>
              <p:cNvSpPr/>
              <p:nvPr/>
            </p:nvSpPr>
            <p:spPr>
              <a:xfrm>
                <a:off x="282848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64FDF9AD-9434-49D0-92C3-62D695EDB49D}"/>
                  </a:ext>
                </a:extLst>
              </p:cNvPr>
              <p:cNvSpPr/>
              <p:nvPr/>
            </p:nvSpPr>
            <p:spPr>
              <a:xfrm>
                <a:off x="293403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C01237F7-4DA0-43E5-ADC8-72A3BE52D4DF}"/>
                  </a:ext>
                </a:extLst>
              </p:cNvPr>
              <p:cNvSpPr/>
              <p:nvPr/>
            </p:nvSpPr>
            <p:spPr>
              <a:xfrm>
                <a:off x="303957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DB0591D8-EC55-42FB-B3AA-325CC2D16228}"/>
                  </a:ext>
                </a:extLst>
              </p:cNvPr>
              <p:cNvSpPr/>
              <p:nvPr/>
            </p:nvSpPr>
            <p:spPr>
              <a:xfrm>
                <a:off x="314511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2E388462-6050-47F3-8F5B-C2FA244831E0}"/>
                  </a:ext>
                </a:extLst>
              </p:cNvPr>
              <p:cNvSpPr/>
              <p:nvPr/>
            </p:nvSpPr>
            <p:spPr>
              <a:xfrm>
                <a:off x="325065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E14C045F-5CB0-445C-B020-58592134DD19}"/>
                </a:ext>
              </a:extLst>
            </p:cNvPr>
            <p:cNvGrpSpPr/>
            <p:nvPr/>
          </p:nvGrpSpPr>
          <p:grpSpPr>
            <a:xfrm rot="5400000">
              <a:off x="360960" y="4152164"/>
              <a:ext cx="2607410" cy="235005"/>
              <a:chOff x="8295572" y="3401217"/>
              <a:chExt cx="2607410" cy="23500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C924D1D5-12BB-4640-AB2F-087929DBF953}"/>
                  </a:ext>
                </a:extLst>
              </p:cNvPr>
              <p:cNvSpPr/>
              <p:nvPr/>
            </p:nvSpPr>
            <p:spPr>
              <a:xfrm>
                <a:off x="8295572" y="3465853"/>
                <a:ext cx="1211009" cy="148066"/>
              </a:xfrm>
              <a:custGeom>
                <a:avLst/>
                <a:gdLst/>
                <a:ahLst/>
                <a:cxnLst/>
                <a:rect l="l" t="t" r="r" b="b"/>
                <a:pathLst>
                  <a:path w="1211009" h="148066">
                    <a:moveTo>
                      <a:pt x="258084" y="39556"/>
                    </a:moveTo>
                    <a:lnTo>
                      <a:pt x="242445" y="91027"/>
                    </a:lnTo>
                    <a:lnTo>
                      <a:pt x="273888" y="91027"/>
                    </a:lnTo>
                    <a:close/>
                    <a:moveTo>
                      <a:pt x="1090291" y="2442"/>
                    </a:moveTo>
                    <a:lnTo>
                      <a:pt x="1208860" y="2442"/>
                    </a:lnTo>
                    <a:lnTo>
                      <a:pt x="1208860" y="33012"/>
                    </a:lnTo>
                    <a:lnTo>
                      <a:pt x="1134632" y="33012"/>
                    </a:lnTo>
                    <a:lnTo>
                      <a:pt x="1134632" y="55769"/>
                    </a:lnTo>
                    <a:lnTo>
                      <a:pt x="1203489" y="55769"/>
                    </a:lnTo>
                    <a:lnTo>
                      <a:pt x="1203489" y="84972"/>
                    </a:lnTo>
                    <a:lnTo>
                      <a:pt x="1134632" y="84972"/>
                    </a:lnTo>
                    <a:lnTo>
                      <a:pt x="1134632" y="113198"/>
                    </a:lnTo>
                    <a:lnTo>
                      <a:pt x="1211009" y="113198"/>
                    </a:lnTo>
                    <a:lnTo>
                      <a:pt x="1211009" y="145624"/>
                    </a:lnTo>
                    <a:lnTo>
                      <a:pt x="1090291" y="145624"/>
                    </a:lnTo>
                    <a:close/>
                    <a:moveTo>
                      <a:pt x="881132" y="2442"/>
                    </a:moveTo>
                    <a:lnTo>
                      <a:pt x="922446" y="2442"/>
                    </a:lnTo>
                    <a:lnTo>
                      <a:pt x="976358" y="81657"/>
                    </a:lnTo>
                    <a:lnTo>
                      <a:pt x="976358" y="2442"/>
                    </a:lnTo>
                    <a:lnTo>
                      <a:pt x="1018063" y="2442"/>
                    </a:lnTo>
                    <a:lnTo>
                      <a:pt x="1018063" y="145624"/>
                    </a:lnTo>
                    <a:lnTo>
                      <a:pt x="976358" y="145624"/>
                    </a:lnTo>
                    <a:lnTo>
                      <a:pt x="922738" y="67007"/>
                    </a:lnTo>
                    <a:lnTo>
                      <a:pt x="922738" y="145624"/>
                    </a:lnTo>
                    <a:lnTo>
                      <a:pt x="881132" y="145624"/>
                    </a:lnTo>
                    <a:close/>
                    <a:moveTo>
                      <a:pt x="768297" y="2442"/>
                    </a:moveTo>
                    <a:lnTo>
                      <a:pt x="812638" y="2442"/>
                    </a:lnTo>
                    <a:lnTo>
                      <a:pt x="812638" y="145624"/>
                    </a:lnTo>
                    <a:lnTo>
                      <a:pt x="768297" y="145624"/>
                    </a:lnTo>
                    <a:close/>
                    <a:moveTo>
                      <a:pt x="234497" y="2442"/>
                    </a:moveTo>
                    <a:lnTo>
                      <a:pt x="282757" y="2442"/>
                    </a:lnTo>
                    <a:lnTo>
                      <a:pt x="336560" y="145624"/>
                    </a:lnTo>
                    <a:lnTo>
                      <a:pt x="290229" y="145624"/>
                    </a:lnTo>
                    <a:lnTo>
                      <a:pt x="283066" y="121988"/>
                    </a:lnTo>
                    <a:lnTo>
                      <a:pt x="232835" y="121988"/>
                    </a:lnTo>
                    <a:lnTo>
                      <a:pt x="225856" y="145624"/>
                    </a:lnTo>
                    <a:lnTo>
                      <a:pt x="180682" y="145624"/>
                    </a:lnTo>
                    <a:close/>
                    <a:moveTo>
                      <a:pt x="0" y="2442"/>
                    </a:moveTo>
                    <a:lnTo>
                      <a:pt x="46250" y="2442"/>
                    </a:lnTo>
                    <a:lnTo>
                      <a:pt x="78476" y="105482"/>
                    </a:lnTo>
                    <a:lnTo>
                      <a:pt x="110290" y="2442"/>
                    </a:lnTo>
                    <a:lnTo>
                      <a:pt x="155195" y="2442"/>
                    </a:lnTo>
                    <a:lnTo>
                      <a:pt x="102029" y="145624"/>
                    </a:lnTo>
                    <a:lnTo>
                      <a:pt x="54075" y="145624"/>
                    </a:lnTo>
                    <a:close/>
                    <a:moveTo>
                      <a:pt x="643235" y="0"/>
                    </a:moveTo>
                    <a:cubicBezTo>
                      <a:pt x="661271" y="0"/>
                      <a:pt x="675449" y="3647"/>
                      <a:pt x="685769" y="10939"/>
                    </a:cubicBezTo>
                    <a:cubicBezTo>
                      <a:pt x="696090" y="18232"/>
                      <a:pt x="703757" y="29431"/>
                      <a:pt x="708770" y="44537"/>
                    </a:cubicBezTo>
                    <a:lnTo>
                      <a:pt x="669703" y="53230"/>
                    </a:lnTo>
                    <a:cubicBezTo>
                      <a:pt x="668335" y="48867"/>
                      <a:pt x="666903" y="45677"/>
                      <a:pt x="665405" y="43658"/>
                    </a:cubicBezTo>
                    <a:cubicBezTo>
                      <a:pt x="662931" y="40272"/>
                      <a:pt x="659903" y="37668"/>
                      <a:pt x="656322" y="35845"/>
                    </a:cubicBezTo>
                    <a:cubicBezTo>
                      <a:pt x="652741" y="34022"/>
                      <a:pt x="648737" y="33110"/>
                      <a:pt x="644309" y="33110"/>
                    </a:cubicBezTo>
                    <a:cubicBezTo>
                      <a:pt x="634282" y="33110"/>
                      <a:pt x="626598" y="37142"/>
                      <a:pt x="621259" y="45207"/>
                    </a:cubicBezTo>
                    <a:cubicBezTo>
                      <a:pt x="617222" y="51190"/>
                      <a:pt x="615204" y="60587"/>
                      <a:pt x="615204" y="73398"/>
                    </a:cubicBezTo>
                    <a:cubicBezTo>
                      <a:pt x="615204" y="89267"/>
                      <a:pt x="617613" y="100145"/>
                      <a:pt x="622431" y="106030"/>
                    </a:cubicBezTo>
                    <a:cubicBezTo>
                      <a:pt x="627250" y="111916"/>
                      <a:pt x="634021" y="114859"/>
                      <a:pt x="642746" y="114859"/>
                    </a:cubicBezTo>
                    <a:cubicBezTo>
                      <a:pt x="651211" y="114859"/>
                      <a:pt x="657608" y="112482"/>
                      <a:pt x="661938" y="107729"/>
                    </a:cubicBezTo>
                    <a:cubicBezTo>
                      <a:pt x="666268" y="102976"/>
                      <a:pt x="669410" y="96074"/>
                      <a:pt x="671363" y="87023"/>
                    </a:cubicBezTo>
                    <a:lnTo>
                      <a:pt x="710138" y="98743"/>
                    </a:lnTo>
                    <a:cubicBezTo>
                      <a:pt x="707533" y="109617"/>
                      <a:pt x="703431" y="118700"/>
                      <a:pt x="697831" y="125993"/>
                    </a:cubicBezTo>
                    <a:cubicBezTo>
                      <a:pt x="692232" y="133285"/>
                      <a:pt x="685281" y="138787"/>
                      <a:pt x="676979" y="142499"/>
                    </a:cubicBezTo>
                    <a:cubicBezTo>
                      <a:pt x="668677" y="146210"/>
                      <a:pt x="658113" y="148066"/>
                      <a:pt x="645286" y="148066"/>
                    </a:cubicBezTo>
                    <a:cubicBezTo>
                      <a:pt x="629724" y="148066"/>
                      <a:pt x="617011" y="145805"/>
                      <a:pt x="607146" y="141282"/>
                    </a:cubicBezTo>
                    <a:cubicBezTo>
                      <a:pt x="597282" y="136760"/>
                      <a:pt x="588768" y="128806"/>
                      <a:pt x="581606" y="117419"/>
                    </a:cubicBezTo>
                    <a:cubicBezTo>
                      <a:pt x="574444" y="106032"/>
                      <a:pt x="570862" y="91456"/>
                      <a:pt x="570862" y="73691"/>
                    </a:cubicBezTo>
                    <a:cubicBezTo>
                      <a:pt x="570862" y="50007"/>
                      <a:pt x="577162" y="31804"/>
                      <a:pt x="589761" y="19082"/>
                    </a:cubicBezTo>
                    <a:cubicBezTo>
                      <a:pt x="602360" y="6361"/>
                      <a:pt x="620185" y="0"/>
                      <a:pt x="643235" y="0"/>
                    </a:cubicBezTo>
                    <a:close/>
                    <a:moveTo>
                      <a:pt x="452735" y="0"/>
                    </a:moveTo>
                    <a:cubicBezTo>
                      <a:pt x="470771" y="0"/>
                      <a:pt x="484949" y="3647"/>
                      <a:pt x="495269" y="10939"/>
                    </a:cubicBezTo>
                    <a:cubicBezTo>
                      <a:pt x="505590" y="18232"/>
                      <a:pt x="513257" y="29431"/>
                      <a:pt x="518270" y="44537"/>
                    </a:cubicBezTo>
                    <a:lnTo>
                      <a:pt x="479203" y="53230"/>
                    </a:lnTo>
                    <a:cubicBezTo>
                      <a:pt x="477835" y="48867"/>
                      <a:pt x="476403" y="45677"/>
                      <a:pt x="474905" y="43658"/>
                    </a:cubicBezTo>
                    <a:cubicBezTo>
                      <a:pt x="472431" y="40272"/>
                      <a:pt x="469403" y="37668"/>
                      <a:pt x="465822" y="35845"/>
                    </a:cubicBezTo>
                    <a:cubicBezTo>
                      <a:pt x="462241" y="34022"/>
                      <a:pt x="458237" y="33110"/>
                      <a:pt x="453809" y="33110"/>
                    </a:cubicBezTo>
                    <a:cubicBezTo>
                      <a:pt x="443782" y="33110"/>
                      <a:pt x="436098" y="37142"/>
                      <a:pt x="430759" y="45207"/>
                    </a:cubicBezTo>
                    <a:cubicBezTo>
                      <a:pt x="426722" y="51190"/>
                      <a:pt x="424704" y="60587"/>
                      <a:pt x="424704" y="73398"/>
                    </a:cubicBezTo>
                    <a:cubicBezTo>
                      <a:pt x="424704" y="89267"/>
                      <a:pt x="427113" y="100145"/>
                      <a:pt x="431931" y="106030"/>
                    </a:cubicBezTo>
                    <a:cubicBezTo>
                      <a:pt x="436750" y="111916"/>
                      <a:pt x="443521" y="114859"/>
                      <a:pt x="452246" y="114859"/>
                    </a:cubicBezTo>
                    <a:cubicBezTo>
                      <a:pt x="460711" y="114859"/>
                      <a:pt x="467108" y="112482"/>
                      <a:pt x="471438" y="107729"/>
                    </a:cubicBezTo>
                    <a:cubicBezTo>
                      <a:pt x="475768" y="102976"/>
                      <a:pt x="478910" y="96074"/>
                      <a:pt x="480863" y="87023"/>
                    </a:cubicBezTo>
                    <a:lnTo>
                      <a:pt x="519638" y="98743"/>
                    </a:lnTo>
                    <a:cubicBezTo>
                      <a:pt x="517033" y="109617"/>
                      <a:pt x="512931" y="118700"/>
                      <a:pt x="507331" y="125993"/>
                    </a:cubicBezTo>
                    <a:cubicBezTo>
                      <a:pt x="501732" y="133285"/>
                      <a:pt x="494781" y="138787"/>
                      <a:pt x="486479" y="142499"/>
                    </a:cubicBezTo>
                    <a:cubicBezTo>
                      <a:pt x="478177" y="146210"/>
                      <a:pt x="467613" y="148066"/>
                      <a:pt x="454786" y="148066"/>
                    </a:cubicBezTo>
                    <a:cubicBezTo>
                      <a:pt x="439224" y="148066"/>
                      <a:pt x="426511" y="145805"/>
                      <a:pt x="416646" y="141282"/>
                    </a:cubicBezTo>
                    <a:cubicBezTo>
                      <a:pt x="406782" y="136760"/>
                      <a:pt x="398268" y="128806"/>
                      <a:pt x="391106" y="117419"/>
                    </a:cubicBezTo>
                    <a:cubicBezTo>
                      <a:pt x="383944" y="106032"/>
                      <a:pt x="380362" y="91456"/>
                      <a:pt x="380362" y="73691"/>
                    </a:cubicBezTo>
                    <a:cubicBezTo>
                      <a:pt x="380362" y="50007"/>
                      <a:pt x="386662" y="31804"/>
                      <a:pt x="399261" y="19082"/>
                    </a:cubicBezTo>
                    <a:cubicBezTo>
                      <a:pt x="411860" y="6361"/>
                      <a:pt x="429685" y="0"/>
                      <a:pt x="4527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3ECF8CFF-E815-47D2-B078-D46FF6EDD6E2}"/>
                  </a:ext>
                </a:extLst>
              </p:cNvPr>
              <p:cNvSpPr/>
              <p:nvPr/>
            </p:nvSpPr>
            <p:spPr>
              <a:xfrm>
                <a:off x="9697445" y="3558078"/>
                <a:ext cx="55995" cy="48749"/>
              </a:xfrm>
              <a:custGeom>
                <a:avLst/>
                <a:gdLst>
                  <a:gd name="connsiteX0" fmla="*/ 102227 w 107623"/>
                  <a:gd name="connsiteY0" fmla="*/ 26958 h 93697"/>
                  <a:gd name="connsiteX1" fmla="*/ 82601 w 107623"/>
                  <a:gd name="connsiteY1" fmla="*/ 86294 h 93697"/>
                  <a:gd name="connsiteX2" fmla="*/ 5009 w 107623"/>
                  <a:gd name="connsiteY2" fmla="*/ 67124 h 93697"/>
                  <a:gd name="connsiteX3" fmla="*/ 26461 w 107623"/>
                  <a:gd name="connsiteY3" fmla="*/ 5963 h 93697"/>
                  <a:gd name="connsiteX4" fmla="*/ 102227 w 107623"/>
                  <a:gd name="connsiteY4" fmla="*/ 26958 h 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3" h="93697">
                    <a:moveTo>
                      <a:pt x="102227" y="26958"/>
                    </a:moveTo>
                    <a:cubicBezTo>
                      <a:pt x="114095" y="48867"/>
                      <a:pt x="105879" y="73970"/>
                      <a:pt x="82601" y="86294"/>
                    </a:cubicBezTo>
                    <a:cubicBezTo>
                      <a:pt x="54759" y="101356"/>
                      <a:pt x="18702" y="92684"/>
                      <a:pt x="5009" y="67124"/>
                    </a:cubicBezTo>
                    <a:cubicBezTo>
                      <a:pt x="-6858" y="45672"/>
                      <a:pt x="3183" y="17830"/>
                      <a:pt x="26461" y="5963"/>
                    </a:cubicBezTo>
                    <a:cubicBezTo>
                      <a:pt x="53390" y="-7274"/>
                      <a:pt x="88991" y="2311"/>
                      <a:pt x="102227" y="26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FD810CF-54CC-461B-BC20-1BCFB5754E11}"/>
                  </a:ext>
                </a:extLst>
              </p:cNvPr>
              <p:cNvSpPr/>
              <p:nvPr/>
            </p:nvSpPr>
            <p:spPr>
              <a:xfrm>
                <a:off x="9697620" y="3478559"/>
                <a:ext cx="55736" cy="48638"/>
              </a:xfrm>
              <a:custGeom>
                <a:avLst/>
                <a:gdLst>
                  <a:gd name="connsiteX0" fmla="*/ 80895 w 107126"/>
                  <a:gd name="connsiteY0" fmla="*/ 86684 h 93483"/>
                  <a:gd name="connsiteX1" fmla="*/ 5585 w 107126"/>
                  <a:gd name="connsiteY1" fmla="*/ 67514 h 93483"/>
                  <a:gd name="connsiteX2" fmla="*/ 25668 w 107126"/>
                  <a:gd name="connsiteY2" fmla="*/ 6353 h 93483"/>
                  <a:gd name="connsiteX3" fmla="*/ 102804 w 107126"/>
                  <a:gd name="connsiteY3" fmla="*/ 27805 h 93483"/>
                  <a:gd name="connsiteX4" fmla="*/ 80895 w 107126"/>
                  <a:gd name="connsiteY4" fmla="*/ 86684 h 9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26" h="93483">
                    <a:moveTo>
                      <a:pt x="80895" y="86684"/>
                    </a:moveTo>
                    <a:cubicBezTo>
                      <a:pt x="53510" y="100833"/>
                      <a:pt x="18822" y="92161"/>
                      <a:pt x="5585" y="67514"/>
                    </a:cubicBezTo>
                    <a:cubicBezTo>
                      <a:pt x="-6738" y="45149"/>
                      <a:pt x="1934" y="18677"/>
                      <a:pt x="25668" y="6353"/>
                    </a:cubicBezTo>
                    <a:cubicBezTo>
                      <a:pt x="52597" y="-7796"/>
                      <a:pt x="90480" y="2702"/>
                      <a:pt x="102804" y="27805"/>
                    </a:cubicBezTo>
                    <a:cubicBezTo>
                      <a:pt x="113302" y="48801"/>
                      <a:pt x="104173" y="74361"/>
                      <a:pt x="80895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ame 114">
                <a:extLst>
                  <a:ext uri="{FF2B5EF4-FFF2-40B4-BE49-F238E27FC236}">
                    <a16:creationId xmlns:a16="http://schemas.microsoft.com/office/drawing/2014/main" xmlns="" id="{D37392DC-973A-41CD-94AE-2FD76E5584B5}"/>
                  </a:ext>
                </a:extLst>
              </p:cNvPr>
              <p:cNvSpPr/>
              <p:nvPr/>
            </p:nvSpPr>
            <p:spPr>
              <a:xfrm>
                <a:off x="10128422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Frame 115">
                <a:extLst>
                  <a:ext uri="{FF2B5EF4-FFF2-40B4-BE49-F238E27FC236}">
                    <a16:creationId xmlns:a16="http://schemas.microsoft.com/office/drawing/2014/main" xmlns="" id="{E9F744C7-3814-44A4-B533-68EB6D1EBE6C}"/>
                  </a:ext>
                </a:extLst>
              </p:cNvPr>
              <p:cNvSpPr/>
              <p:nvPr/>
            </p:nvSpPr>
            <p:spPr>
              <a:xfrm>
                <a:off x="10692601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Plus Sign 116">
                <a:extLst>
                  <a:ext uri="{FF2B5EF4-FFF2-40B4-BE49-F238E27FC236}">
                    <a16:creationId xmlns:a16="http://schemas.microsoft.com/office/drawing/2014/main" xmlns="" id="{41F2A001-CAD4-4F17-86A8-9D12BA1DB48C}"/>
                  </a:ext>
                </a:extLst>
              </p:cNvPr>
              <p:cNvSpPr/>
              <p:nvPr/>
            </p:nvSpPr>
            <p:spPr>
              <a:xfrm>
                <a:off x="10469979" y="3418169"/>
                <a:ext cx="218053" cy="21805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Minus Sign 117">
                <a:extLst>
                  <a:ext uri="{FF2B5EF4-FFF2-40B4-BE49-F238E27FC236}">
                    <a16:creationId xmlns:a16="http://schemas.microsoft.com/office/drawing/2014/main" xmlns="" id="{845C94D7-8240-4D34-B519-F38C1FD1C1B4}"/>
                  </a:ext>
                </a:extLst>
              </p:cNvPr>
              <p:cNvSpPr/>
              <p:nvPr/>
            </p:nvSpPr>
            <p:spPr>
              <a:xfrm>
                <a:off x="9905801" y="3420807"/>
                <a:ext cx="199332" cy="199332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56DEB807-F6F2-44D5-A616-205B9D0E6F28}"/>
                  </a:ext>
                </a:extLst>
              </p:cNvPr>
              <p:cNvSpPr/>
              <p:nvPr/>
            </p:nvSpPr>
            <p:spPr>
              <a:xfrm>
                <a:off x="10695953" y="3401217"/>
                <a:ext cx="207029" cy="195198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849533A9-DB25-455B-85BD-2FA69E07E7BC}"/>
              </a:ext>
            </a:extLst>
          </p:cNvPr>
          <p:cNvGrpSpPr/>
          <p:nvPr/>
        </p:nvGrpSpPr>
        <p:grpSpPr>
          <a:xfrm>
            <a:off x="-31486" y="1385395"/>
            <a:ext cx="2280760" cy="4286982"/>
            <a:chOff x="1822517" y="1986624"/>
            <a:chExt cx="2280760" cy="428698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C322BCB4-A6D9-4445-A388-7D46515C270A}"/>
                </a:ext>
              </a:extLst>
            </p:cNvPr>
            <p:cNvSpPr/>
            <p:nvPr/>
          </p:nvSpPr>
          <p:spPr>
            <a:xfrm rot="19932313">
              <a:off x="1822517" y="1986624"/>
              <a:ext cx="1232787" cy="3621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C485A2E-8B88-47C9-8F5D-3B3AF235DDDB}"/>
                </a:ext>
              </a:extLst>
            </p:cNvPr>
            <p:cNvSpPr/>
            <p:nvPr/>
          </p:nvSpPr>
          <p:spPr>
            <a:xfrm rot="19932313">
              <a:off x="2954131" y="2084106"/>
              <a:ext cx="1099831" cy="4189500"/>
            </a:xfrm>
            <a:custGeom>
              <a:avLst/>
              <a:gdLst>
                <a:gd name="connsiteX0" fmla="*/ 0 w 1442024"/>
                <a:gd name="connsiteY0" fmla="*/ 0 h 5492991"/>
                <a:gd name="connsiteX1" fmla="*/ 1442024 w 1442024"/>
                <a:gd name="connsiteY1" fmla="*/ 0 h 5492991"/>
                <a:gd name="connsiteX2" fmla="*/ 1442024 w 1442024"/>
                <a:gd name="connsiteY2" fmla="*/ 4771979 h 5492991"/>
                <a:gd name="connsiteX3" fmla="*/ 721012 w 1442024"/>
                <a:gd name="connsiteY3" fmla="*/ 5492991 h 5492991"/>
                <a:gd name="connsiteX4" fmla="*/ 0 w 1442024"/>
                <a:gd name="connsiteY4" fmla="*/ 4771979 h 5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024" h="5492991">
                  <a:moveTo>
                    <a:pt x="0" y="0"/>
                  </a:moveTo>
                  <a:lnTo>
                    <a:pt x="1442024" y="0"/>
                  </a:lnTo>
                  <a:lnTo>
                    <a:pt x="1442024" y="4771979"/>
                  </a:lnTo>
                  <a:cubicBezTo>
                    <a:pt x="1442024" y="5170183"/>
                    <a:pt x="1119215" y="5492991"/>
                    <a:pt x="721012" y="5492991"/>
                  </a:cubicBezTo>
                  <a:cubicBezTo>
                    <a:pt x="322809" y="5492991"/>
                    <a:pt x="0" y="5170183"/>
                    <a:pt x="0" y="47719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5E0B2B9-1D6A-4A73-9C5A-60136E6FF1C8}"/>
                </a:ext>
              </a:extLst>
            </p:cNvPr>
            <p:cNvSpPr/>
            <p:nvPr/>
          </p:nvSpPr>
          <p:spPr>
            <a:xfrm rot="19932313">
              <a:off x="2996974" y="2091047"/>
              <a:ext cx="964171" cy="4093977"/>
            </a:xfrm>
            <a:custGeom>
              <a:avLst/>
              <a:gdLst>
                <a:gd name="connsiteX0" fmla="*/ 0 w 1264155"/>
                <a:gd name="connsiteY0" fmla="*/ 0 h 5367748"/>
                <a:gd name="connsiteX1" fmla="*/ 136213 w 1264155"/>
                <a:gd name="connsiteY1" fmla="*/ 0 h 5367748"/>
                <a:gd name="connsiteX2" fmla="*/ 136213 w 1264155"/>
                <a:gd name="connsiteY2" fmla="*/ 4762572 h 5367748"/>
                <a:gd name="connsiteX3" fmla="*/ 622471 w 1264155"/>
                <a:gd name="connsiteY3" fmla="*/ 5248829 h 5367748"/>
                <a:gd name="connsiteX4" fmla="*/ 1108728 w 1264155"/>
                <a:gd name="connsiteY4" fmla="*/ 4762572 h 5367748"/>
                <a:gd name="connsiteX5" fmla="*/ 1108728 w 1264155"/>
                <a:gd name="connsiteY5" fmla="*/ 0 h 5367748"/>
                <a:gd name="connsiteX6" fmla="*/ 1264155 w 1264155"/>
                <a:gd name="connsiteY6" fmla="*/ 0 h 5367748"/>
                <a:gd name="connsiteX7" fmla="*/ 1264155 w 1264155"/>
                <a:gd name="connsiteY7" fmla="*/ 4735671 h 5367748"/>
                <a:gd name="connsiteX8" fmla="*/ 632077 w 1264155"/>
                <a:gd name="connsiteY8" fmla="*/ 5367748 h 5367748"/>
                <a:gd name="connsiteX9" fmla="*/ 0 w 1264155"/>
                <a:gd name="connsiteY9" fmla="*/ 4735671 h 53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155" h="5367748">
                  <a:moveTo>
                    <a:pt x="0" y="0"/>
                  </a:moveTo>
                  <a:lnTo>
                    <a:pt x="136213" y="0"/>
                  </a:lnTo>
                  <a:lnTo>
                    <a:pt x="136213" y="4762572"/>
                  </a:lnTo>
                  <a:cubicBezTo>
                    <a:pt x="136213" y="5031125"/>
                    <a:pt x="353917" y="5248829"/>
                    <a:pt x="622471" y="5248829"/>
                  </a:cubicBezTo>
                  <a:cubicBezTo>
                    <a:pt x="891024" y="5248829"/>
                    <a:pt x="1108728" y="5031125"/>
                    <a:pt x="1108728" y="4762572"/>
                  </a:cubicBezTo>
                  <a:lnTo>
                    <a:pt x="1108728" y="0"/>
                  </a:lnTo>
                  <a:lnTo>
                    <a:pt x="1264155" y="0"/>
                  </a:lnTo>
                  <a:lnTo>
                    <a:pt x="1264155" y="4735671"/>
                  </a:lnTo>
                  <a:cubicBezTo>
                    <a:pt x="1264155" y="5084756"/>
                    <a:pt x="981163" y="5367748"/>
                    <a:pt x="632077" y="5367748"/>
                  </a:cubicBezTo>
                  <a:cubicBezTo>
                    <a:pt x="282992" y="5367748"/>
                    <a:pt x="0" y="5084756"/>
                    <a:pt x="0" y="473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7B8CF5A-AD65-4681-88DE-21F4BA71F496}"/>
                </a:ext>
              </a:extLst>
            </p:cNvPr>
            <p:cNvSpPr/>
            <p:nvPr/>
          </p:nvSpPr>
          <p:spPr>
            <a:xfrm rot="19932313">
              <a:off x="3294133" y="2779064"/>
              <a:ext cx="614984" cy="3215506"/>
            </a:xfrm>
            <a:custGeom>
              <a:avLst/>
              <a:gdLst>
                <a:gd name="connsiteX0" fmla="*/ 0 w 701351"/>
                <a:gd name="connsiteY0" fmla="*/ 0 h 3667084"/>
                <a:gd name="connsiteX1" fmla="*/ 701351 w 701351"/>
                <a:gd name="connsiteY1" fmla="*/ 369699 h 3667084"/>
                <a:gd name="connsiteX2" fmla="*/ 701351 w 701351"/>
                <a:gd name="connsiteY2" fmla="*/ 3316408 h 3667084"/>
                <a:gd name="connsiteX3" fmla="*/ 350675 w 701351"/>
                <a:gd name="connsiteY3" fmla="*/ 3667084 h 3667084"/>
                <a:gd name="connsiteX4" fmla="*/ 350676 w 701351"/>
                <a:gd name="connsiteY4" fmla="*/ 3667083 h 3667084"/>
                <a:gd name="connsiteX5" fmla="*/ 0 w 701351"/>
                <a:gd name="connsiteY5" fmla="*/ 3316407 h 36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351" h="3667084">
                  <a:moveTo>
                    <a:pt x="0" y="0"/>
                  </a:moveTo>
                  <a:lnTo>
                    <a:pt x="701351" y="369699"/>
                  </a:lnTo>
                  <a:lnTo>
                    <a:pt x="701351" y="3316408"/>
                  </a:lnTo>
                  <a:cubicBezTo>
                    <a:pt x="701351" y="3510081"/>
                    <a:pt x="544348" y="3667084"/>
                    <a:pt x="350675" y="3667084"/>
                  </a:cubicBezTo>
                  <a:lnTo>
                    <a:pt x="350676" y="3667083"/>
                  </a:lnTo>
                  <a:cubicBezTo>
                    <a:pt x="157003" y="3667083"/>
                    <a:pt x="0" y="3510080"/>
                    <a:pt x="0" y="3316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F49201B7-D7FA-4A12-B6AE-55B6D6168D97}"/>
                </a:ext>
              </a:extLst>
            </p:cNvPr>
            <p:cNvSpPr/>
            <p:nvPr/>
          </p:nvSpPr>
          <p:spPr>
            <a:xfrm rot="19932313">
              <a:off x="3180098" y="3000299"/>
              <a:ext cx="46001" cy="19912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31764B4-A68C-4009-B43C-77C6618C9909}"/>
                </a:ext>
              </a:extLst>
            </p:cNvPr>
            <p:cNvSpPr/>
            <p:nvPr/>
          </p:nvSpPr>
          <p:spPr>
            <a:xfrm rot="19932313">
              <a:off x="3310234" y="2870043"/>
              <a:ext cx="226480" cy="3208605"/>
            </a:xfrm>
            <a:custGeom>
              <a:avLst/>
              <a:gdLst>
                <a:gd name="connsiteX0" fmla="*/ 0 w 258286"/>
                <a:gd name="connsiteY0" fmla="*/ 0 h 3659213"/>
                <a:gd name="connsiteX1" fmla="*/ 97025 w 258286"/>
                <a:gd name="connsiteY1" fmla="*/ 51144 h 3659213"/>
                <a:gd name="connsiteX2" fmla="*/ 96198 w 258286"/>
                <a:gd name="connsiteY2" fmla="*/ 58538 h 3659213"/>
                <a:gd name="connsiteX3" fmla="*/ 97388 w 258286"/>
                <a:gd name="connsiteY3" fmla="*/ 3377478 h 3659213"/>
                <a:gd name="connsiteX4" fmla="*/ 257457 w 258286"/>
                <a:gd name="connsiteY4" fmla="*/ 3658735 h 3659213"/>
                <a:gd name="connsiteX5" fmla="*/ 12987 w 258286"/>
                <a:gd name="connsiteY5" fmla="*/ 3323985 h 3659213"/>
                <a:gd name="connsiteX6" fmla="*/ 643 w 258286"/>
                <a:gd name="connsiteY6" fmla="*/ 189010 h 36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286" h="3659213">
                  <a:moveTo>
                    <a:pt x="0" y="0"/>
                  </a:moveTo>
                  <a:lnTo>
                    <a:pt x="97025" y="51144"/>
                  </a:lnTo>
                  <a:lnTo>
                    <a:pt x="96198" y="58538"/>
                  </a:lnTo>
                  <a:cubicBezTo>
                    <a:pt x="97388" y="1165248"/>
                    <a:pt x="81038" y="2777065"/>
                    <a:pt x="97388" y="3377478"/>
                  </a:cubicBezTo>
                  <a:cubicBezTo>
                    <a:pt x="102119" y="3551224"/>
                    <a:pt x="271524" y="3667651"/>
                    <a:pt x="257457" y="3658735"/>
                  </a:cubicBezTo>
                  <a:cubicBezTo>
                    <a:pt x="93821" y="3599740"/>
                    <a:pt x="17157" y="3533945"/>
                    <a:pt x="12987" y="3323985"/>
                  </a:cubicBezTo>
                  <a:cubicBezTo>
                    <a:pt x="1528" y="2746977"/>
                    <a:pt x="3893" y="1289058"/>
                    <a:pt x="643" y="18901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59004F9D-8B61-4347-B954-F8EA140EF540}"/>
                </a:ext>
              </a:extLst>
            </p:cNvPr>
            <p:cNvGrpSpPr/>
            <p:nvPr/>
          </p:nvGrpSpPr>
          <p:grpSpPr>
            <a:xfrm rot="19932313">
              <a:off x="1858250" y="2025720"/>
              <a:ext cx="1161833" cy="278965"/>
              <a:chOff x="1773058" y="851892"/>
              <a:chExt cx="1523317" cy="36576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290FEE5-5BDC-402E-A078-1374ED5E92C4}"/>
                  </a:ext>
                </a:extLst>
              </p:cNvPr>
              <p:cNvSpPr/>
              <p:nvPr/>
            </p:nvSpPr>
            <p:spPr>
              <a:xfrm>
                <a:off x="177305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1EA034E9-9D59-44D6-A709-2836C65BCF99}"/>
                  </a:ext>
                </a:extLst>
              </p:cNvPr>
              <p:cNvSpPr/>
              <p:nvPr/>
            </p:nvSpPr>
            <p:spPr>
              <a:xfrm>
                <a:off x="187860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EAB6B58B-4729-4E3D-AAB1-5A824103E2FA}"/>
                  </a:ext>
                </a:extLst>
              </p:cNvPr>
              <p:cNvSpPr/>
              <p:nvPr/>
            </p:nvSpPr>
            <p:spPr>
              <a:xfrm>
                <a:off x="198414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3EF2B487-A90C-4DFB-B94E-A3EF82010D09}"/>
                  </a:ext>
                </a:extLst>
              </p:cNvPr>
              <p:cNvSpPr/>
              <p:nvPr/>
            </p:nvSpPr>
            <p:spPr>
              <a:xfrm>
                <a:off x="208968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A023D3F0-0F68-43F8-AE3F-9A22AE54E303}"/>
                  </a:ext>
                </a:extLst>
              </p:cNvPr>
              <p:cNvSpPr/>
              <p:nvPr/>
            </p:nvSpPr>
            <p:spPr>
              <a:xfrm>
                <a:off x="2195230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6CF8EEA-77E9-404B-BF40-A1A4B1909371}"/>
                  </a:ext>
                </a:extLst>
              </p:cNvPr>
              <p:cNvSpPr/>
              <p:nvPr/>
            </p:nvSpPr>
            <p:spPr>
              <a:xfrm>
                <a:off x="2300773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E13D547-D734-4B2F-835C-32220B69664A}"/>
                  </a:ext>
                </a:extLst>
              </p:cNvPr>
              <p:cNvSpPr/>
              <p:nvPr/>
            </p:nvSpPr>
            <p:spPr>
              <a:xfrm>
                <a:off x="240631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00CAF5CE-62B8-499A-A5AC-8C0592C5E49F}"/>
                  </a:ext>
                </a:extLst>
              </p:cNvPr>
              <p:cNvSpPr/>
              <p:nvPr/>
            </p:nvSpPr>
            <p:spPr>
              <a:xfrm>
                <a:off x="2511859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1FFF993-AEFC-487B-AB0A-E9E3859FB225}"/>
                  </a:ext>
                </a:extLst>
              </p:cNvPr>
              <p:cNvSpPr/>
              <p:nvPr/>
            </p:nvSpPr>
            <p:spPr>
              <a:xfrm>
                <a:off x="2617402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7DC30A4C-1FDE-42FB-BC22-B3BC9C608A1E}"/>
                  </a:ext>
                </a:extLst>
              </p:cNvPr>
              <p:cNvSpPr/>
              <p:nvPr/>
            </p:nvSpPr>
            <p:spPr>
              <a:xfrm>
                <a:off x="2722945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56BA9DB8-2BD0-4EB0-A96E-A293BAEEDCFB}"/>
                  </a:ext>
                </a:extLst>
              </p:cNvPr>
              <p:cNvSpPr/>
              <p:nvPr/>
            </p:nvSpPr>
            <p:spPr>
              <a:xfrm>
                <a:off x="2828488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BAB13E69-85F5-4A79-B964-EA6A26CA5EAD}"/>
                  </a:ext>
                </a:extLst>
              </p:cNvPr>
              <p:cNvSpPr/>
              <p:nvPr/>
            </p:nvSpPr>
            <p:spPr>
              <a:xfrm>
                <a:off x="2934031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7EACD4C1-5374-4583-84FD-CAF6282B73F0}"/>
                  </a:ext>
                </a:extLst>
              </p:cNvPr>
              <p:cNvSpPr/>
              <p:nvPr/>
            </p:nvSpPr>
            <p:spPr>
              <a:xfrm>
                <a:off x="3039574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ECC92339-020D-41DD-90BE-BF8801ECD18F}"/>
                  </a:ext>
                </a:extLst>
              </p:cNvPr>
              <p:cNvSpPr/>
              <p:nvPr/>
            </p:nvSpPr>
            <p:spPr>
              <a:xfrm>
                <a:off x="3145117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0103478-823F-4261-8F59-BE7A938247AA}"/>
                  </a:ext>
                </a:extLst>
              </p:cNvPr>
              <p:cNvSpPr/>
              <p:nvPr/>
            </p:nvSpPr>
            <p:spPr>
              <a:xfrm>
                <a:off x="3250656" y="851892"/>
                <a:ext cx="45719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D8665951-5700-482E-AA50-BA75670205D4}"/>
                </a:ext>
              </a:extLst>
            </p:cNvPr>
            <p:cNvGrpSpPr/>
            <p:nvPr/>
          </p:nvGrpSpPr>
          <p:grpSpPr>
            <a:xfrm rot="3759289">
              <a:off x="3383006" y="4903448"/>
              <a:ext cx="1205537" cy="235005"/>
              <a:chOff x="9697445" y="3401217"/>
              <a:chExt cx="1205537" cy="23500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DA52D6CB-49BF-462D-B536-DB7FD8740FE9}"/>
                  </a:ext>
                </a:extLst>
              </p:cNvPr>
              <p:cNvSpPr/>
              <p:nvPr/>
            </p:nvSpPr>
            <p:spPr>
              <a:xfrm>
                <a:off x="9697445" y="3558078"/>
                <a:ext cx="55995" cy="48749"/>
              </a:xfrm>
              <a:custGeom>
                <a:avLst/>
                <a:gdLst>
                  <a:gd name="connsiteX0" fmla="*/ 102227 w 107623"/>
                  <a:gd name="connsiteY0" fmla="*/ 26958 h 93697"/>
                  <a:gd name="connsiteX1" fmla="*/ 82601 w 107623"/>
                  <a:gd name="connsiteY1" fmla="*/ 86294 h 93697"/>
                  <a:gd name="connsiteX2" fmla="*/ 5009 w 107623"/>
                  <a:gd name="connsiteY2" fmla="*/ 67124 h 93697"/>
                  <a:gd name="connsiteX3" fmla="*/ 26461 w 107623"/>
                  <a:gd name="connsiteY3" fmla="*/ 5963 h 93697"/>
                  <a:gd name="connsiteX4" fmla="*/ 102227 w 107623"/>
                  <a:gd name="connsiteY4" fmla="*/ 26958 h 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23" h="93697">
                    <a:moveTo>
                      <a:pt x="102227" y="26958"/>
                    </a:moveTo>
                    <a:cubicBezTo>
                      <a:pt x="114095" y="48867"/>
                      <a:pt x="105879" y="73970"/>
                      <a:pt x="82601" y="86294"/>
                    </a:cubicBezTo>
                    <a:cubicBezTo>
                      <a:pt x="54759" y="101356"/>
                      <a:pt x="18702" y="92684"/>
                      <a:pt x="5009" y="67124"/>
                    </a:cubicBezTo>
                    <a:cubicBezTo>
                      <a:pt x="-6858" y="45672"/>
                      <a:pt x="3183" y="17830"/>
                      <a:pt x="26461" y="5963"/>
                    </a:cubicBezTo>
                    <a:cubicBezTo>
                      <a:pt x="53390" y="-7274"/>
                      <a:pt x="88991" y="2311"/>
                      <a:pt x="102227" y="26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7896DE1C-6008-4236-8F6F-A6F7DD31CEB6}"/>
                  </a:ext>
                </a:extLst>
              </p:cNvPr>
              <p:cNvSpPr/>
              <p:nvPr/>
            </p:nvSpPr>
            <p:spPr>
              <a:xfrm>
                <a:off x="9697620" y="3478559"/>
                <a:ext cx="55736" cy="48638"/>
              </a:xfrm>
              <a:custGeom>
                <a:avLst/>
                <a:gdLst>
                  <a:gd name="connsiteX0" fmla="*/ 80895 w 107126"/>
                  <a:gd name="connsiteY0" fmla="*/ 86684 h 93483"/>
                  <a:gd name="connsiteX1" fmla="*/ 5585 w 107126"/>
                  <a:gd name="connsiteY1" fmla="*/ 67514 h 93483"/>
                  <a:gd name="connsiteX2" fmla="*/ 25668 w 107126"/>
                  <a:gd name="connsiteY2" fmla="*/ 6353 h 93483"/>
                  <a:gd name="connsiteX3" fmla="*/ 102804 w 107126"/>
                  <a:gd name="connsiteY3" fmla="*/ 27805 h 93483"/>
                  <a:gd name="connsiteX4" fmla="*/ 80895 w 107126"/>
                  <a:gd name="connsiteY4" fmla="*/ 86684 h 9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26" h="93483">
                    <a:moveTo>
                      <a:pt x="80895" y="86684"/>
                    </a:moveTo>
                    <a:cubicBezTo>
                      <a:pt x="53510" y="100833"/>
                      <a:pt x="18822" y="92161"/>
                      <a:pt x="5585" y="67514"/>
                    </a:cubicBezTo>
                    <a:cubicBezTo>
                      <a:pt x="-6738" y="45149"/>
                      <a:pt x="1934" y="18677"/>
                      <a:pt x="25668" y="6353"/>
                    </a:cubicBezTo>
                    <a:cubicBezTo>
                      <a:pt x="52597" y="-7796"/>
                      <a:pt x="90480" y="2702"/>
                      <a:pt x="102804" y="27805"/>
                    </a:cubicBezTo>
                    <a:cubicBezTo>
                      <a:pt x="113302" y="48801"/>
                      <a:pt x="104173" y="74361"/>
                      <a:pt x="80895" y="86684"/>
                    </a:cubicBezTo>
                    <a:close/>
                  </a:path>
                </a:pathLst>
              </a:custGeom>
              <a:solidFill>
                <a:schemeClr val="bg1"/>
              </a:solidFill>
              <a:ln w="45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ame 103">
                <a:extLst>
                  <a:ext uri="{FF2B5EF4-FFF2-40B4-BE49-F238E27FC236}">
                    <a16:creationId xmlns:a16="http://schemas.microsoft.com/office/drawing/2014/main" xmlns="" id="{E0B62F40-96BB-4F08-B2EB-5280081B3E35}"/>
                  </a:ext>
                </a:extLst>
              </p:cNvPr>
              <p:cNvSpPr/>
              <p:nvPr/>
            </p:nvSpPr>
            <p:spPr>
              <a:xfrm>
                <a:off x="10128422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Frame 104">
                <a:extLst>
                  <a:ext uri="{FF2B5EF4-FFF2-40B4-BE49-F238E27FC236}">
                    <a16:creationId xmlns:a16="http://schemas.microsoft.com/office/drawing/2014/main" xmlns="" id="{19FEAC3E-20CA-4C27-B6C4-717997512F09}"/>
                  </a:ext>
                </a:extLst>
              </p:cNvPr>
              <p:cNvSpPr/>
              <p:nvPr/>
            </p:nvSpPr>
            <p:spPr>
              <a:xfrm>
                <a:off x="10692601" y="3420803"/>
                <a:ext cx="199332" cy="199332"/>
              </a:xfrm>
              <a:prstGeom prst="frame">
                <a:avLst>
                  <a:gd name="adj1" fmla="val 149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lus Sign 105">
                <a:extLst>
                  <a:ext uri="{FF2B5EF4-FFF2-40B4-BE49-F238E27FC236}">
                    <a16:creationId xmlns:a16="http://schemas.microsoft.com/office/drawing/2014/main" xmlns="" id="{7565903D-1D45-49C3-91C6-AD1EC31F2E4A}"/>
                  </a:ext>
                </a:extLst>
              </p:cNvPr>
              <p:cNvSpPr/>
              <p:nvPr/>
            </p:nvSpPr>
            <p:spPr>
              <a:xfrm>
                <a:off x="10469979" y="3418169"/>
                <a:ext cx="218053" cy="218053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Minus Sign 106">
                <a:extLst>
                  <a:ext uri="{FF2B5EF4-FFF2-40B4-BE49-F238E27FC236}">
                    <a16:creationId xmlns:a16="http://schemas.microsoft.com/office/drawing/2014/main" xmlns="" id="{1A0D4B90-846C-4D08-8E84-D930DBC3D415}"/>
                  </a:ext>
                </a:extLst>
              </p:cNvPr>
              <p:cNvSpPr/>
              <p:nvPr/>
            </p:nvSpPr>
            <p:spPr>
              <a:xfrm>
                <a:off x="9905801" y="3420807"/>
                <a:ext cx="199332" cy="199332"/>
              </a:xfrm>
              <a:prstGeom prst="mathMin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C5C1F793-6B2F-48C7-94F4-D58DAA1AFC32}"/>
                  </a:ext>
                </a:extLst>
              </p:cNvPr>
              <p:cNvSpPr/>
              <p:nvPr/>
            </p:nvSpPr>
            <p:spPr>
              <a:xfrm>
                <a:off x="10695953" y="3401217"/>
                <a:ext cx="207029" cy="195198"/>
              </a:xfrm>
              <a:custGeom>
                <a:avLst/>
                <a:gdLst>
                  <a:gd name="connsiteX0" fmla="*/ 281041 w 364817"/>
                  <a:gd name="connsiteY0" fmla="*/ 0 h 343969"/>
                  <a:gd name="connsiteX1" fmla="*/ 364817 w 364817"/>
                  <a:gd name="connsiteY1" fmla="*/ 0 h 343969"/>
                  <a:gd name="connsiteX2" fmla="*/ 364817 w 364817"/>
                  <a:gd name="connsiteY2" fmla="*/ 767 h 343969"/>
                  <a:gd name="connsiteX3" fmla="*/ 314290 w 364817"/>
                  <a:gd name="connsiteY3" fmla="*/ 80279 h 343969"/>
                  <a:gd name="connsiteX4" fmla="*/ 219632 w 364817"/>
                  <a:gd name="connsiteY4" fmla="*/ 263563 h 343969"/>
                  <a:gd name="connsiteX5" fmla="*/ 182970 w 364817"/>
                  <a:gd name="connsiteY5" fmla="*/ 343969 h 343969"/>
                  <a:gd name="connsiteX6" fmla="*/ 164804 w 364817"/>
                  <a:gd name="connsiteY6" fmla="*/ 343969 h 343969"/>
                  <a:gd name="connsiteX7" fmla="*/ 138845 w 364817"/>
                  <a:gd name="connsiteY7" fmla="*/ 298221 h 343969"/>
                  <a:gd name="connsiteX8" fmla="*/ 30110 w 364817"/>
                  <a:gd name="connsiteY8" fmla="*/ 176218 h 343969"/>
                  <a:gd name="connsiteX9" fmla="*/ 0 w 364817"/>
                  <a:gd name="connsiteY9" fmla="*/ 168968 h 343969"/>
                  <a:gd name="connsiteX10" fmla="*/ 0 w 364817"/>
                  <a:gd name="connsiteY10" fmla="*/ 166221 h 343969"/>
                  <a:gd name="connsiteX11" fmla="*/ 24900 w 364817"/>
                  <a:gd name="connsiteY11" fmla="*/ 92306 h 343969"/>
                  <a:gd name="connsiteX12" fmla="*/ 173032 w 364817"/>
                  <a:gd name="connsiteY12" fmla="*/ 208180 h 343969"/>
                  <a:gd name="connsiteX13" fmla="*/ 281041 w 364817"/>
                  <a:gd name="connsiteY13" fmla="*/ 0 h 3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4817" h="343969">
                    <a:moveTo>
                      <a:pt x="281041" y="0"/>
                    </a:moveTo>
                    <a:lnTo>
                      <a:pt x="364817" y="0"/>
                    </a:lnTo>
                    <a:lnTo>
                      <a:pt x="364817" y="767"/>
                    </a:lnTo>
                    <a:lnTo>
                      <a:pt x="314290" y="80279"/>
                    </a:lnTo>
                    <a:cubicBezTo>
                      <a:pt x="280839" y="137703"/>
                      <a:pt x="248768" y="201557"/>
                      <a:pt x="219632" y="263563"/>
                    </a:cubicBezTo>
                    <a:lnTo>
                      <a:pt x="182970" y="343969"/>
                    </a:lnTo>
                    <a:lnTo>
                      <a:pt x="164804" y="343969"/>
                    </a:lnTo>
                    <a:lnTo>
                      <a:pt x="138845" y="298221"/>
                    </a:lnTo>
                    <a:cubicBezTo>
                      <a:pt x="111049" y="248486"/>
                      <a:pt x="78433" y="195762"/>
                      <a:pt x="30110" y="176218"/>
                    </a:cubicBezTo>
                    <a:lnTo>
                      <a:pt x="0" y="168968"/>
                    </a:lnTo>
                    <a:lnTo>
                      <a:pt x="0" y="166221"/>
                    </a:lnTo>
                    <a:lnTo>
                      <a:pt x="24900" y="92306"/>
                    </a:lnTo>
                    <a:cubicBezTo>
                      <a:pt x="108424" y="119668"/>
                      <a:pt x="131327" y="149668"/>
                      <a:pt x="173032" y="208180"/>
                    </a:cubicBezTo>
                    <a:cubicBezTo>
                      <a:pt x="211413" y="122778"/>
                      <a:pt x="233000" y="77184"/>
                      <a:pt x="28104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831595" y="157460"/>
            <a:ext cx="91715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283075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1.Hướng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lựa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>
              <a:buFont typeface="Wingdings"/>
              <a:buChar char="q"/>
            </a:pP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hẹp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buFont typeface="Wingdings"/>
              <a:buChar char="q"/>
            </a:pPr>
            <a:r>
              <a:rPr lang="en-US" sz="2400" dirty="0" err="1">
                <a:latin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buFont typeface="Wingdings"/>
              <a:buChar char="q"/>
            </a:pP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hiệp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thiểu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ngừa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  <a:tabLst>
                <a:tab pos="4283075" algn="l"/>
              </a:tabLst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2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" y="0"/>
            <a:ext cx="96977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</a:rPr>
              <a:t>2.Hướng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ưu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400" dirty="0" err="1">
                <a:latin typeface="Times New Roman" pitchFamily="18" charset="0"/>
              </a:rPr>
              <a:t>Liều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nhạy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can </a:t>
            </a:r>
            <a:r>
              <a:rPr lang="en-US" sz="2400" dirty="0" err="1">
                <a:latin typeface="Times New Roman" pitchFamily="18" charset="0"/>
              </a:rPr>
              <a:t>thiệp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</a:rPr>
              <a:t>dược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aminoglycosid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glycopeptid</a:t>
            </a:r>
            <a:r>
              <a:rPr lang="en-US" sz="2400" dirty="0">
                <a:latin typeface="Times New Roman" pitchFamily="18" charset="0"/>
              </a:rPr>
              <a:t>…) </a:t>
            </a:r>
            <a:r>
              <a:rPr lang="en-US" sz="2400" dirty="0" err="1">
                <a:latin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khuyến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thiểu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D5F123C-AB31-4EF1-9F5B-8A090F4A649B}"/>
              </a:ext>
            </a:extLst>
          </p:cNvPr>
          <p:cNvGrpSpPr/>
          <p:nvPr/>
        </p:nvGrpSpPr>
        <p:grpSpPr>
          <a:xfrm>
            <a:off x="8855497" y="3801076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D9C46D8-A4F9-4E87-A4D9-86F77AF888BC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xmlns="" id="{E45272B6-46AB-42D8-9866-FC941933121C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76D43C0-F34C-4774-95C2-489F4F0DA1F9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2EE9AAE-72D3-4720-8A7B-4992961E8150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xmlns="" id="{6E2241C2-B0CD-4F38-96AC-CDA2707F82D1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xmlns="" id="{9D5B935F-0473-4F7E-9F62-1E4199B5A07B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xmlns="" id="{C0A00DE5-6119-4245-A5E7-F436A9379E44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EC46105-D590-4109-AF37-09FE26AC7600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98CD62-A67E-4E19-8334-2D02A3F0B48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8D5DC49-0420-457F-B4E4-D6641A258F03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AAD2B2B-18D4-4626-9EC6-0266BB6D1910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FA9258C-4092-46A9-8F74-E62FAC458DB5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927C9FC-17D8-439C-8B58-6D9925AE43DB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2EAA5E7-094D-4320-9ADC-4968FDC3A2FB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30D3ECD-1EE0-493F-BFAF-ABE74CB44558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7C555A5-9A23-4E95-B3E6-C294CA6FC510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25E9003-B232-4D39-A290-8B04871AC466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7ED23D6-AD6A-4EAE-B37E-9164286BBDC0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20A5C89-497D-492F-B5E9-B4FB4A0FD53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54219DC5-813D-4195-ACDF-12C7B68CB214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240164E-E246-452A-BDE9-97169BA7D9E3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F00617E1-C2A6-4FA7-8917-19C8140EB62F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1" dirty="0"/>
              <a:t>0</a:t>
            </a:r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91137CF-519E-45F9-9FCE-0391BA855F31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xmlns="" id="{071A618C-0E21-4692-BF2D-2E6D07D4BD88}"/>
              </a:ext>
            </a:extLst>
          </p:cNvPr>
          <p:cNvSpPr>
            <a:spLocks/>
          </p:cNvSpPr>
          <p:nvPr/>
        </p:nvSpPr>
        <p:spPr bwMode="auto">
          <a:xfrm>
            <a:off x="7753184" y="2838865"/>
            <a:ext cx="355109" cy="36191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xmlns="" id="{A769AA2B-743F-4ECC-9AAE-C93108EB02FF}"/>
              </a:ext>
            </a:extLst>
          </p:cNvPr>
          <p:cNvSpPr>
            <a:spLocks noEditPoints="1"/>
          </p:cNvSpPr>
          <p:nvPr/>
        </p:nvSpPr>
        <p:spPr bwMode="auto">
          <a:xfrm>
            <a:off x="10122095" y="2185831"/>
            <a:ext cx="429439" cy="317450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xmlns="" id="{2B43F627-95E4-4791-A1F3-0F039F2A73F4}"/>
              </a:ext>
            </a:extLst>
          </p:cNvPr>
          <p:cNvSpPr>
            <a:spLocks/>
          </p:cNvSpPr>
          <p:nvPr/>
        </p:nvSpPr>
        <p:spPr bwMode="auto">
          <a:xfrm>
            <a:off x="8211989" y="2143649"/>
            <a:ext cx="344458" cy="392709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xmlns="" id="{8065E060-ED20-4CBA-9287-D4BC106589F7}"/>
              </a:ext>
            </a:extLst>
          </p:cNvPr>
          <p:cNvSpPr>
            <a:spLocks/>
          </p:cNvSpPr>
          <p:nvPr/>
        </p:nvSpPr>
        <p:spPr bwMode="auto">
          <a:xfrm>
            <a:off x="9238369" y="1930806"/>
            <a:ext cx="269307" cy="349526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xmlns="" id="{73555D6E-7B55-470A-980A-5A0CB3641745}"/>
              </a:ext>
            </a:extLst>
          </p:cNvPr>
          <p:cNvSpPr>
            <a:spLocks/>
          </p:cNvSpPr>
          <p:nvPr/>
        </p:nvSpPr>
        <p:spPr bwMode="auto">
          <a:xfrm>
            <a:off x="10613276" y="2838864"/>
            <a:ext cx="383048" cy="39225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51E3195-0B58-40E6-B1E7-A1CE7FD323AF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9FA5806-E324-40A3-9A9A-8FC41E2A2C13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0ACD33BC-7736-4BFF-870C-7504F8BE9426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3D33F58F-7B4B-4C2C-BE4B-98B7D688ED60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xmlns="" id="{4FF7E25F-472F-4228-A9DE-5168CF5C808A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xmlns="" id="{143FB8E0-49EC-4D40-B327-0A89028470D8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904E957-F793-4E63-939E-A1AE230979BC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26871E30-14F0-48BC-9C66-A3F379717F7A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16CEB2B-D271-4FA4-A05B-C80701C0722E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EC265C8-B298-4055-AD38-90755612C8E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2B3BD6B8-9221-4EBA-8A44-2E856F680296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xmlns="" id="{521D987E-F80C-4DB4-AB24-1357C4FC9B9C}"/>
              </a:ext>
            </a:extLst>
          </p:cNvPr>
          <p:cNvSpPr>
            <a:spLocks/>
          </p:cNvSpPr>
          <p:nvPr/>
        </p:nvSpPr>
        <p:spPr bwMode="auto">
          <a:xfrm>
            <a:off x="10152158" y="3512140"/>
            <a:ext cx="346341" cy="39485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56D478B3-F5CF-4C1B-8FC4-42CC9EE8F892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xmlns="" id="{CDD0CC53-5420-44EF-961D-61FF33E6C236}"/>
              </a:ext>
            </a:extLst>
          </p:cNvPr>
          <p:cNvSpPr>
            <a:spLocks noEditPoints="1"/>
          </p:cNvSpPr>
          <p:nvPr/>
        </p:nvSpPr>
        <p:spPr bwMode="auto">
          <a:xfrm>
            <a:off x="8234469" y="3497030"/>
            <a:ext cx="347424" cy="388181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6A90C37-8007-4609-879B-7F7E994F6598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4998D5A6-F07E-40ED-B037-B45FD7AB2901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xmlns="" id="{B40236F5-E625-457C-B0A8-95EF662DE522}"/>
              </a:ext>
            </a:extLst>
          </p:cNvPr>
          <p:cNvSpPr>
            <a:spLocks noEditPoints="1"/>
          </p:cNvSpPr>
          <p:nvPr/>
        </p:nvSpPr>
        <p:spPr bwMode="auto">
          <a:xfrm>
            <a:off x="8700004" y="2813709"/>
            <a:ext cx="422438" cy="306645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5" name="Oval 1">
            <a:extLst>
              <a:ext uri="{FF2B5EF4-FFF2-40B4-BE49-F238E27FC236}">
                <a16:creationId xmlns:a16="http://schemas.microsoft.com/office/drawing/2014/main" xmlns="" id="{1713AC07-668A-4945-9731-34A0E1959518}"/>
              </a:ext>
            </a:extLst>
          </p:cNvPr>
          <p:cNvSpPr/>
          <p:nvPr/>
        </p:nvSpPr>
        <p:spPr>
          <a:xfrm>
            <a:off x="9668153" y="2762686"/>
            <a:ext cx="352758" cy="37933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ectangle 66"/>
          <p:cNvSpPr/>
          <p:nvPr/>
        </p:nvSpPr>
        <p:spPr>
          <a:xfrm>
            <a:off x="1" y="128790"/>
            <a:ext cx="775318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</a:rPr>
              <a:t>3.Xây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ưu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quản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sát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xây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trùng</a:t>
            </a:r>
            <a:r>
              <a:rPr lang="en-US" sz="2200" dirty="0">
                <a:latin typeface="Times New Roman" pitchFamily="18" charset="0"/>
              </a:rPr>
              <a:t> do vi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đa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đáp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thất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bại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lựa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giám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nồng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máu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quản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giám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chặt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rộng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rãi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4">
            <a:extLst>
              <a:ext uri="{FF2B5EF4-FFF2-40B4-BE49-F238E27FC236}">
                <a16:creationId xmlns:a16="http://schemas.microsoft.com/office/drawing/2014/main" xmlns="" id="{3C892FD0-E19F-481A-81D9-BE72747A30F2}"/>
              </a:ext>
            </a:extLst>
          </p:cNvPr>
          <p:cNvSpPr/>
          <p:nvPr/>
        </p:nvSpPr>
        <p:spPr>
          <a:xfrm>
            <a:off x="8672933" y="4722998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xmlns="" id="{83DBFEE3-2A10-477D-B02C-DEF7EB2FA4F8}"/>
              </a:ext>
            </a:extLst>
          </p:cNvPr>
          <p:cNvSpPr/>
          <p:nvPr/>
        </p:nvSpPr>
        <p:spPr>
          <a:xfrm>
            <a:off x="8716893" y="367940"/>
            <a:ext cx="2346298" cy="1304925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562100 w 1638300"/>
              <a:gd name="connsiteY0" fmla="*/ 6858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562100 w 1638300"/>
              <a:gd name="connsiteY4" fmla="*/ 68580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66675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66675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  <a:gd name="connsiteX0" fmla="*/ 1609725 w 1638300"/>
              <a:gd name="connsiteY0" fmla="*/ 723900 h 1304925"/>
              <a:gd name="connsiteX1" fmla="*/ 0 w 1638300"/>
              <a:gd name="connsiteY1" fmla="*/ 1304925 h 1304925"/>
              <a:gd name="connsiteX2" fmla="*/ 0 w 1638300"/>
              <a:gd name="connsiteY2" fmla="*/ 704850 h 1304925"/>
              <a:gd name="connsiteX3" fmla="*/ 1638300 w 1638300"/>
              <a:gd name="connsiteY3" fmla="*/ 0 h 1304925"/>
              <a:gd name="connsiteX4" fmla="*/ 1609725 w 1638300"/>
              <a:gd name="connsiteY4" fmla="*/ 7239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304925">
                <a:moveTo>
                  <a:pt x="1609725" y="723900"/>
                </a:moveTo>
                <a:cubicBezTo>
                  <a:pt x="1089025" y="990600"/>
                  <a:pt x="539750" y="1095375"/>
                  <a:pt x="0" y="1304925"/>
                </a:cubicBezTo>
                <a:lnTo>
                  <a:pt x="0" y="704850"/>
                </a:lnTo>
                <a:cubicBezTo>
                  <a:pt x="349250" y="508000"/>
                  <a:pt x="1498600" y="225425"/>
                  <a:pt x="1638300" y="0"/>
                </a:cubicBezTo>
                <a:cubicBezTo>
                  <a:pt x="1628775" y="222250"/>
                  <a:pt x="1619250" y="406400"/>
                  <a:pt x="1609725" y="72390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xmlns="" id="{8E82A3BC-9152-42BB-9415-D6381582C03C}"/>
              </a:ext>
            </a:extLst>
          </p:cNvPr>
          <p:cNvSpPr/>
          <p:nvPr/>
        </p:nvSpPr>
        <p:spPr>
          <a:xfrm>
            <a:off x="8698243" y="3317181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xmlns="" id="{A58E0328-5734-4B54-86D6-BF1370E49921}"/>
              </a:ext>
            </a:extLst>
          </p:cNvPr>
          <p:cNvSpPr/>
          <p:nvPr/>
        </p:nvSpPr>
        <p:spPr>
          <a:xfrm>
            <a:off x="8663753" y="1924454"/>
            <a:ext cx="2237167" cy="1190626"/>
          </a:xfrm>
          <a:custGeom>
            <a:avLst/>
            <a:gdLst>
              <a:gd name="connsiteX0" fmla="*/ 156210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562100 w 1619250"/>
              <a:gd name="connsiteY4" fmla="*/ 590550 h 1200150"/>
              <a:gd name="connsiteX0" fmla="*/ 1619250 w 1619250"/>
              <a:gd name="connsiteY0" fmla="*/ 590550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19250 w 1619250"/>
              <a:gd name="connsiteY4" fmla="*/ 590550 h 1200150"/>
              <a:gd name="connsiteX0" fmla="*/ 1609725 w 1619250"/>
              <a:gd name="connsiteY0" fmla="*/ 5429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42925 h 1200150"/>
              <a:gd name="connsiteX0" fmla="*/ 1609725 w 1619250"/>
              <a:gd name="connsiteY0" fmla="*/ 581025 h 1200150"/>
              <a:gd name="connsiteX1" fmla="*/ 0 w 1619250"/>
              <a:gd name="connsiteY1" fmla="*/ 1200150 h 1200150"/>
              <a:gd name="connsiteX2" fmla="*/ 76200 w 1619250"/>
              <a:gd name="connsiteY2" fmla="*/ 590550 h 1200150"/>
              <a:gd name="connsiteX3" fmla="*/ 1619250 w 1619250"/>
              <a:gd name="connsiteY3" fmla="*/ 0 h 1200150"/>
              <a:gd name="connsiteX4" fmla="*/ 1609725 w 1619250"/>
              <a:gd name="connsiteY4" fmla="*/ 581025 h 12001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28575 w 1571625"/>
              <a:gd name="connsiteY2" fmla="*/ 590550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581025 h 1238250"/>
              <a:gd name="connsiteX1" fmla="*/ 0 w 1571625"/>
              <a:gd name="connsiteY1" fmla="*/ 1238250 h 1238250"/>
              <a:gd name="connsiteX2" fmla="*/ 0 w 1571625"/>
              <a:gd name="connsiteY2" fmla="*/ 619125 h 1238250"/>
              <a:gd name="connsiteX3" fmla="*/ 1571625 w 1571625"/>
              <a:gd name="connsiteY3" fmla="*/ 0 h 1238250"/>
              <a:gd name="connsiteX4" fmla="*/ 1562100 w 1571625"/>
              <a:gd name="connsiteY4" fmla="*/ 581025 h 12382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5722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71625"/>
              <a:gd name="connsiteY0" fmla="*/ 619125 h 1276350"/>
              <a:gd name="connsiteX1" fmla="*/ 0 w 1571625"/>
              <a:gd name="connsiteY1" fmla="*/ 1276350 h 1276350"/>
              <a:gd name="connsiteX2" fmla="*/ 0 w 1571625"/>
              <a:gd name="connsiteY2" fmla="*/ 638175 h 1276350"/>
              <a:gd name="connsiteX3" fmla="*/ 1571625 w 1571625"/>
              <a:gd name="connsiteY3" fmla="*/ 0 h 1276350"/>
              <a:gd name="connsiteX4" fmla="*/ 1562100 w 1571625"/>
              <a:gd name="connsiteY4" fmla="*/ 619125 h 127635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600075 h 1257300"/>
              <a:gd name="connsiteX1" fmla="*/ 0 w 1562100"/>
              <a:gd name="connsiteY1" fmla="*/ 1257300 h 1257300"/>
              <a:gd name="connsiteX2" fmla="*/ 0 w 1562100"/>
              <a:gd name="connsiteY2" fmla="*/ 619125 h 1257300"/>
              <a:gd name="connsiteX3" fmla="*/ 1533525 w 1562100"/>
              <a:gd name="connsiteY3" fmla="*/ 0 h 1257300"/>
              <a:gd name="connsiteX4" fmla="*/ 1562100 w 1562100"/>
              <a:gd name="connsiteY4" fmla="*/ 600075 h 1257300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228725"/>
              <a:gd name="connsiteX1" fmla="*/ 0 w 1562100"/>
              <a:gd name="connsiteY1" fmla="*/ 1228725 h 1228725"/>
              <a:gd name="connsiteX2" fmla="*/ 0 w 1562100"/>
              <a:gd name="connsiteY2" fmla="*/ 590550 h 1228725"/>
              <a:gd name="connsiteX3" fmla="*/ 1543050 w 1562100"/>
              <a:gd name="connsiteY3" fmla="*/ 0 h 1228725"/>
              <a:gd name="connsiteX4" fmla="*/ 1562100 w 1562100"/>
              <a:gd name="connsiteY4" fmla="*/ 571500 h 12287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  <a:gd name="connsiteX0" fmla="*/ 1562100 w 1562100"/>
              <a:gd name="connsiteY0" fmla="*/ 571500 h 1190625"/>
              <a:gd name="connsiteX1" fmla="*/ 0 w 1562100"/>
              <a:gd name="connsiteY1" fmla="*/ 1190625 h 1190625"/>
              <a:gd name="connsiteX2" fmla="*/ 0 w 1562100"/>
              <a:gd name="connsiteY2" fmla="*/ 590550 h 1190625"/>
              <a:gd name="connsiteX3" fmla="*/ 1543050 w 1562100"/>
              <a:gd name="connsiteY3" fmla="*/ 0 h 1190625"/>
              <a:gd name="connsiteX4" fmla="*/ 1562100 w 1562100"/>
              <a:gd name="connsiteY4" fmla="*/ 57150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190625">
                <a:moveTo>
                  <a:pt x="1562100" y="571500"/>
                </a:moveTo>
                <a:cubicBezTo>
                  <a:pt x="1117600" y="838200"/>
                  <a:pt x="501650" y="952500"/>
                  <a:pt x="0" y="1190625"/>
                </a:cubicBezTo>
                <a:lnTo>
                  <a:pt x="0" y="590550"/>
                </a:lnTo>
                <a:cubicBezTo>
                  <a:pt x="349250" y="393700"/>
                  <a:pt x="1079500" y="130175"/>
                  <a:pt x="1543050" y="0"/>
                </a:cubicBezTo>
                <a:lnTo>
                  <a:pt x="1562100" y="57150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</a:schemeClr>
              </a:gs>
              <a:gs pos="50418">
                <a:schemeClr val="accent3">
                  <a:lumMod val="80000"/>
                </a:schemeClr>
              </a:gs>
              <a:gs pos="100000">
                <a:schemeClr val="accent3">
                  <a:lumMod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B428D2-6116-43F1-AE27-506DA325CBCF}"/>
              </a:ext>
            </a:extLst>
          </p:cNvPr>
          <p:cNvGrpSpPr/>
          <p:nvPr/>
        </p:nvGrpSpPr>
        <p:grpSpPr>
          <a:xfrm>
            <a:off x="9290010" y="286023"/>
            <a:ext cx="1092149" cy="5958902"/>
            <a:chOff x="6761057" y="322748"/>
            <a:chExt cx="1092149" cy="595890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xmlns="" id="{4E17FBAA-D0BB-467F-B802-406327C0C985}"/>
                </a:ext>
              </a:extLst>
            </p:cNvPr>
            <p:cNvSpPr/>
            <p:nvPr/>
          </p:nvSpPr>
          <p:spPr>
            <a:xfrm rot="19197366">
              <a:off x="6907223" y="5186633"/>
              <a:ext cx="904974" cy="1095017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413F260A-63A3-4C7F-B228-E2E596F1A8C7}"/>
                </a:ext>
              </a:extLst>
            </p:cNvPr>
            <p:cNvSpPr/>
            <p:nvPr/>
          </p:nvSpPr>
          <p:spPr>
            <a:xfrm>
              <a:off x="6884441" y="1303750"/>
              <a:ext cx="845381" cy="346814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xmlns="" id="{E8AF3E61-9166-4E29-BD29-B0478AF1F04F}"/>
                </a:ext>
              </a:extLst>
            </p:cNvPr>
            <p:cNvSpPr/>
            <p:nvPr/>
          </p:nvSpPr>
          <p:spPr>
            <a:xfrm>
              <a:off x="6852068" y="322748"/>
              <a:ext cx="910125" cy="2323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79F187A-D93E-45A3-92B3-EAEACBF2F7E5}"/>
                </a:ext>
              </a:extLst>
            </p:cNvPr>
            <p:cNvSpPr/>
            <p:nvPr/>
          </p:nvSpPr>
          <p:spPr>
            <a:xfrm>
              <a:off x="7030366" y="555093"/>
              <a:ext cx="553530" cy="61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747EFDE-6EFF-401D-BD60-2806AA156997}"/>
                </a:ext>
              </a:extLst>
            </p:cNvPr>
            <p:cNvSpPr/>
            <p:nvPr/>
          </p:nvSpPr>
          <p:spPr>
            <a:xfrm>
              <a:off x="7187118" y="4745527"/>
              <a:ext cx="240026" cy="23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xmlns="" id="{BB774F60-B9A2-4C6C-9E59-970FB87D00A9}"/>
                </a:ext>
              </a:extLst>
            </p:cNvPr>
            <p:cNvSpPr/>
            <p:nvPr/>
          </p:nvSpPr>
          <p:spPr>
            <a:xfrm rot="10800000">
              <a:off x="7187119" y="4960719"/>
              <a:ext cx="240026" cy="29043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64">
              <a:extLst>
                <a:ext uri="{FF2B5EF4-FFF2-40B4-BE49-F238E27FC236}">
                  <a16:creationId xmlns:a16="http://schemas.microsoft.com/office/drawing/2014/main" xmlns="" id="{D7F8C51A-A071-4BFD-93A0-2AD81C470722}"/>
                </a:ext>
              </a:extLst>
            </p:cNvPr>
            <p:cNvSpPr/>
            <p:nvPr/>
          </p:nvSpPr>
          <p:spPr>
            <a:xfrm>
              <a:off x="6761057" y="1137720"/>
              <a:ext cx="1092149" cy="1742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44100794-DA8A-4475-B70E-8EEEF38FB0BA}"/>
                </a:ext>
              </a:extLst>
            </p:cNvPr>
            <p:cNvSpPr/>
            <p:nvPr/>
          </p:nvSpPr>
          <p:spPr>
            <a:xfrm>
              <a:off x="6988104" y="2780928"/>
              <a:ext cx="638056" cy="1761675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3BEABA3-7A47-4721-9CA1-184A3362C6B4}"/>
                </a:ext>
              </a:extLst>
            </p:cNvPr>
            <p:cNvSpPr/>
            <p:nvPr/>
          </p:nvSpPr>
          <p:spPr>
            <a:xfrm>
              <a:off x="7283130" y="555093"/>
              <a:ext cx="48005" cy="6193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191230A-FB86-4817-BD0D-D4A7BE8CFCCD}"/>
                </a:ext>
              </a:extLst>
            </p:cNvPr>
            <p:cNvSpPr/>
            <p:nvPr/>
          </p:nvSpPr>
          <p:spPr>
            <a:xfrm>
              <a:off x="7301272" y="1392159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0F51920-C0DE-4768-A597-4CFEC39A9570}"/>
                </a:ext>
              </a:extLst>
            </p:cNvPr>
            <p:cNvSpPr/>
            <p:nvPr/>
          </p:nvSpPr>
          <p:spPr>
            <a:xfrm>
              <a:off x="7301272" y="3944985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B084B95-017C-41A4-9B43-26C162D2EA45}"/>
                </a:ext>
              </a:extLst>
            </p:cNvPr>
            <p:cNvSpPr/>
            <p:nvPr/>
          </p:nvSpPr>
          <p:spPr>
            <a:xfrm>
              <a:off x="7432909" y="2349469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C5AB993-6D7E-4222-9994-84AD4A63D68C}"/>
                </a:ext>
              </a:extLst>
            </p:cNvPr>
            <p:cNvSpPr/>
            <p:nvPr/>
          </p:nvSpPr>
          <p:spPr>
            <a:xfrm>
              <a:off x="7432909" y="3625882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1856128-158A-4953-9D52-CCC7FC11B545}"/>
                </a:ext>
              </a:extLst>
            </p:cNvPr>
            <p:cNvSpPr/>
            <p:nvPr/>
          </p:nvSpPr>
          <p:spPr>
            <a:xfrm>
              <a:off x="7301272" y="3306779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29D5095-42C9-4507-B103-E99957A26008}"/>
                </a:ext>
              </a:extLst>
            </p:cNvPr>
            <p:cNvSpPr/>
            <p:nvPr/>
          </p:nvSpPr>
          <p:spPr>
            <a:xfrm>
              <a:off x="7432909" y="1711263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115EC85-30EA-476A-A2AB-236D612DD384}"/>
                </a:ext>
              </a:extLst>
            </p:cNvPr>
            <p:cNvSpPr/>
            <p:nvPr/>
          </p:nvSpPr>
          <p:spPr>
            <a:xfrm>
              <a:off x="7301272" y="2030366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C49CFA8-2F09-4683-A6C3-7EC149E6F834}"/>
                </a:ext>
              </a:extLst>
            </p:cNvPr>
            <p:cNvSpPr/>
            <p:nvPr/>
          </p:nvSpPr>
          <p:spPr>
            <a:xfrm>
              <a:off x="7432909" y="4264092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xmlns="" id="{B6F6627A-B963-45AB-8800-538C2E8A6525}"/>
                </a:ext>
              </a:extLst>
            </p:cNvPr>
            <p:cNvSpPr/>
            <p:nvPr/>
          </p:nvSpPr>
          <p:spPr>
            <a:xfrm>
              <a:off x="6992309" y="2636912"/>
              <a:ext cx="638056" cy="145041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114451D-6B6A-46C1-AF10-34602ACFB9F8}"/>
                </a:ext>
              </a:extLst>
            </p:cNvPr>
            <p:cNvSpPr/>
            <p:nvPr/>
          </p:nvSpPr>
          <p:spPr>
            <a:xfrm>
              <a:off x="7301272" y="2668572"/>
              <a:ext cx="329093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95076C9-D469-4E08-8ED8-07BA3C17FE6E}"/>
                </a:ext>
              </a:extLst>
            </p:cNvPr>
            <p:cNvSpPr/>
            <p:nvPr/>
          </p:nvSpPr>
          <p:spPr>
            <a:xfrm>
              <a:off x="7432909" y="2987676"/>
              <a:ext cx="197456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EC1C79F-84F3-4E16-AE8A-6D5D8FD07839}"/>
              </a:ext>
            </a:extLst>
          </p:cNvPr>
          <p:cNvGrpSpPr/>
          <p:nvPr/>
        </p:nvGrpSpPr>
        <p:grpSpPr>
          <a:xfrm>
            <a:off x="9333118" y="6280604"/>
            <a:ext cx="1097720" cy="385127"/>
            <a:chOff x="1950157" y="5792396"/>
            <a:chExt cx="1387404" cy="44491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3EEA967-185C-443C-8DF6-553CE537A0DB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5F999B4-D2C0-41A0-80BD-907EFFB5DE96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45AB611F-69C1-40FF-9545-373EE2CB15D4}"/>
              </a:ext>
            </a:extLst>
          </p:cNvPr>
          <p:cNvSpPr/>
          <p:nvPr/>
        </p:nvSpPr>
        <p:spPr>
          <a:xfrm rot="5400000">
            <a:off x="9031369" y="3466605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Parallelogram 31">
            <a:extLst>
              <a:ext uri="{FF2B5EF4-FFF2-40B4-BE49-F238E27FC236}">
                <a16:creationId xmlns:a16="http://schemas.microsoft.com/office/drawing/2014/main" xmlns="" id="{CE0911A8-F6CD-41C7-8E3A-ECF49FF653D1}"/>
              </a:ext>
            </a:extLst>
          </p:cNvPr>
          <p:cNvSpPr/>
          <p:nvPr/>
        </p:nvSpPr>
        <p:spPr>
          <a:xfrm rot="5400000">
            <a:off x="9031369" y="652407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Parallelogram 31">
            <a:extLst>
              <a:ext uri="{FF2B5EF4-FFF2-40B4-BE49-F238E27FC236}">
                <a16:creationId xmlns:a16="http://schemas.microsoft.com/office/drawing/2014/main" xmlns="" id="{DE9A3142-4B5A-4307-A5E4-B9D3D1230683}"/>
              </a:ext>
            </a:extLst>
          </p:cNvPr>
          <p:cNvSpPr/>
          <p:nvPr/>
        </p:nvSpPr>
        <p:spPr>
          <a:xfrm rot="5400000">
            <a:off x="9031369" y="2059506"/>
            <a:ext cx="1462530" cy="2307306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418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985AEB-5327-4E7E-8C50-05D410EEE9E8}"/>
              </a:ext>
            </a:extLst>
          </p:cNvPr>
          <p:cNvSpPr txBox="1"/>
          <p:nvPr/>
        </p:nvSpPr>
        <p:spPr>
          <a:xfrm rot="1074825">
            <a:off x="9073108" y="161392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A02406-B94F-4AB3-8F8E-0BE4F14B7C42}"/>
              </a:ext>
            </a:extLst>
          </p:cNvPr>
          <p:cNvSpPr txBox="1"/>
          <p:nvPr/>
        </p:nvSpPr>
        <p:spPr>
          <a:xfrm rot="1074825">
            <a:off x="9058716" y="3022206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A7E7607-031A-4DEF-9856-74C2248854CE}"/>
              </a:ext>
            </a:extLst>
          </p:cNvPr>
          <p:cNvSpPr txBox="1"/>
          <p:nvPr/>
        </p:nvSpPr>
        <p:spPr>
          <a:xfrm rot="1074825">
            <a:off x="9130472" y="4482661"/>
            <a:ext cx="13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79" y="-9666"/>
            <a:ext cx="8454202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khả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tổn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hại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cận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tỷ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lệ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nhanh</a:t>
            </a:r>
            <a:r>
              <a:rPr lang="en-US" sz="22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đợt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phê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duyệt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mới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đăng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dự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kiến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đăng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</a:rPr>
              <a:t> Nam.</a:t>
            </a:r>
            <a:endParaRPr lang="en-US" sz="2200" i="1" dirty="0"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i="1" dirty="0" err="1">
                <a:latin typeface="Times New Roman" pitchFamily="18" charset="0"/>
              </a:rPr>
              <a:t>Tuỳ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theo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hạng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bệnh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viện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và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điều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kiện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từng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bệnh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viện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để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xây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dựng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danh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mục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kháng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sinh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cần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ưu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tiên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quản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lý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cũng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như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quy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định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giúp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quản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lý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sử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dụng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kháng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sinh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này</a:t>
            </a:r>
            <a:r>
              <a:rPr lang="en-US" sz="2200" i="1" dirty="0">
                <a:latin typeface="Times New Roman" pitchFamily="18" charset="0"/>
              </a:rPr>
              <a:t>, </a:t>
            </a:r>
            <a:r>
              <a:rPr lang="en-US" sz="2200" i="1" dirty="0" err="1">
                <a:latin typeface="Times New Roman" pitchFamily="18" charset="0"/>
              </a:rPr>
              <a:t>ví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dụ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như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quy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định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về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hội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chẩn</a:t>
            </a:r>
            <a:r>
              <a:rPr lang="en-US" sz="2200" i="1" dirty="0">
                <a:latin typeface="Times New Roman" pitchFamily="18" charset="0"/>
              </a:rPr>
              <a:t>, </a:t>
            </a:r>
            <a:r>
              <a:rPr lang="en-US" sz="2200" i="1" dirty="0" err="1">
                <a:latin typeface="Times New Roman" pitchFamily="18" charset="0"/>
              </a:rPr>
              <a:t>phê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duyệt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trước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khi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sử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dụng</a:t>
            </a:r>
            <a:r>
              <a:rPr lang="en-US" sz="2200" i="1" dirty="0">
                <a:latin typeface="Times New Roman" pitchFamily="18" charset="0"/>
              </a:rPr>
              <a:t>, </a:t>
            </a:r>
            <a:r>
              <a:rPr lang="en-US" sz="2200" i="1" dirty="0" err="1">
                <a:latin typeface="Times New Roman" pitchFamily="18" charset="0"/>
              </a:rPr>
              <a:t>quy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định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về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tự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động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ngừng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đơn</a:t>
            </a:r>
            <a:r>
              <a:rPr lang="en-US" sz="2200" i="1" dirty="0">
                <a:latin typeface="Times New Roman" pitchFamily="18" charset="0"/>
              </a:rPr>
              <a:t>, </a:t>
            </a:r>
            <a:r>
              <a:rPr lang="en-US" sz="2200" i="1" dirty="0" err="1">
                <a:latin typeface="Times New Roman" pitchFamily="18" charset="0"/>
              </a:rPr>
              <a:t>quy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định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hạn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chế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đối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tượng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bác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sĩ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được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kê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đơn</a:t>
            </a:r>
            <a:r>
              <a:rPr lang="en-US" sz="2200" i="1" dirty="0">
                <a:latin typeface="Times New Roman" pitchFamily="18" charset="0"/>
              </a:rPr>
              <a:t>/</a:t>
            </a:r>
            <a:r>
              <a:rPr lang="en-US" sz="2200" i="1" dirty="0" err="1">
                <a:latin typeface="Times New Roman" pitchFamily="18" charset="0"/>
              </a:rPr>
              <a:t>hạn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chế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đối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tượng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bệnh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nhân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được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sử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dụng</a:t>
            </a:r>
            <a:r>
              <a:rPr lang="en-US" sz="2200" i="1" dirty="0"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1" y="92179"/>
            <a:ext cx="1190437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</a:rPr>
              <a:t>4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/>
              <a:buChar char="q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1704</Words>
  <Application>Microsoft Office PowerPoint</Application>
  <PresentationFormat>Custom</PresentationFormat>
  <Paragraphs>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DUOC-CT2</cp:lastModifiedBy>
  <cp:revision>77</cp:revision>
  <dcterms:created xsi:type="dcterms:W3CDTF">2020-01-20T05:08:25Z</dcterms:created>
  <dcterms:modified xsi:type="dcterms:W3CDTF">2022-12-08T01:48:25Z</dcterms:modified>
</cp:coreProperties>
</file>