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4"/>
  </p:notesMasterIdLst>
  <p:handoutMasterIdLst>
    <p:handoutMasterId r:id="rId45"/>
  </p:handoutMasterIdLst>
  <p:sldIdLst>
    <p:sldId id="341" r:id="rId4"/>
    <p:sldId id="342" r:id="rId5"/>
    <p:sldId id="350" r:id="rId6"/>
    <p:sldId id="351" r:id="rId7"/>
    <p:sldId id="384" r:id="rId8"/>
    <p:sldId id="393" r:id="rId9"/>
    <p:sldId id="386" r:id="rId10"/>
    <p:sldId id="387" r:id="rId11"/>
    <p:sldId id="388" r:id="rId12"/>
    <p:sldId id="389" r:id="rId13"/>
    <p:sldId id="391" r:id="rId14"/>
    <p:sldId id="390" r:id="rId15"/>
    <p:sldId id="352" r:id="rId16"/>
    <p:sldId id="380" r:id="rId17"/>
    <p:sldId id="363" r:id="rId18"/>
    <p:sldId id="382" r:id="rId19"/>
    <p:sldId id="356" r:id="rId20"/>
    <p:sldId id="383" r:id="rId21"/>
    <p:sldId id="354" r:id="rId22"/>
    <p:sldId id="355" r:id="rId23"/>
    <p:sldId id="357" r:id="rId24"/>
    <p:sldId id="394" r:id="rId25"/>
    <p:sldId id="358" r:id="rId26"/>
    <p:sldId id="395" r:id="rId27"/>
    <p:sldId id="359" r:id="rId28"/>
    <p:sldId id="360" r:id="rId29"/>
    <p:sldId id="361" r:id="rId30"/>
    <p:sldId id="396" r:id="rId31"/>
    <p:sldId id="400" r:id="rId32"/>
    <p:sldId id="376" r:id="rId33"/>
    <p:sldId id="378" r:id="rId34"/>
    <p:sldId id="375" r:id="rId35"/>
    <p:sldId id="379" r:id="rId36"/>
    <p:sldId id="399" r:id="rId37"/>
    <p:sldId id="373" r:id="rId38"/>
    <p:sldId id="374" r:id="rId39"/>
    <p:sldId id="398" r:id="rId40"/>
    <p:sldId id="372" r:id="rId41"/>
    <p:sldId id="364" r:id="rId42"/>
    <p:sldId id="362" r:id="rId43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96" autoAdjust="0"/>
  </p:normalViewPr>
  <p:slideViewPr>
    <p:cSldViewPr snapToGrid="0" showGuides="1">
      <p:cViewPr>
        <p:scale>
          <a:sx n="83" d="100"/>
          <a:sy n="83" d="100"/>
        </p:scale>
        <p:origin x="-222" y="-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20/12/2022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F6A24-9EC2-4173-ACF6-136272BE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49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20/12/2022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53B1-E135-488C-9273-15196477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3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6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3B1-E135-488C-9273-15196477ECF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20/12/2022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=""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=""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=""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=""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=""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  <p:sldLayoutId id="214748369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61">
            <a:extLst>
              <a:ext uri="{FF2B5EF4-FFF2-40B4-BE49-F238E27FC236}">
                <a16:creationId xmlns=""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9271825" y="2105917"/>
            <a:ext cx="3063240" cy="3850568"/>
            <a:chOff x="9006365" y="1723614"/>
            <a:chExt cx="1868586" cy="2652775"/>
          </a:xfrm>
        </p:grpSpPr>
        <p:sp>
          <p:nvSpPr>
            <p:cNvPr id="263" name="Freeform: Shape 272">
              <a:extLst>
                <a:ext uri="{FF2B5EF4-FFF2-40B4-BE49-F238E27FC236}">
                  <a16:creationId xmlns=""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73">
              <a:extLst>
                <a:ext uri="{FF2B5EF4-FFF2-40B4-BE49-F238E27FC236}">
                  <a16:creationId xmlns=""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74">
              <a:extLst>
                <a:ext uri="{FF2B5EF4-FFF2-40B4-BE49-F238E27FC236}">
                  <a16:creationId xmlns=""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75">
              <a:extLst>
                <a:ext uri="{FF2B5EF4-FFF2-40B4-BE49-F238E27FC236}">
                  <a16:creationId xmlns=""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76">
              <a:extLst>
                <a:ext uri="{FF2B5EF4-FFF2-40B4-BE49-F238E27FC236}">
                  <a16:creationId xmlns=""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77">
              <a:extLst>
                <a:ext uri="{FF2B5EF4-FFF2-40B4-BE49-F238E27FC236}">
                  <a16:creationId xmlns=""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78">
              <a:extLst>
                <a:ext uri="{FF2B5EF4-FFF2-40B4-BE49-F238E27FC236}">
                  <a16:creationId xmlns=""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79">
              <a:extLst>
                <a:ext uri="{FF2B5EF4-FFF2-40B4-BE49-F238E27FC236}">
                  <a16:creationId xmlns=""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80">
              <a:extLst>
                <a:ext uri="{FF2B5EF4-FFF2-40B4-BE49-F238E27FC236}">
                  <a16:creationId xmlns=""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81">
              <a:extLst>
                <a:ext uri="{FF2B5EF4-FFF2-40B4-BE49-F238E27FC236}">
                  <a16:creationId xmlns=""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82">
              <a:extLst>
                <a:ext uri="{FF2B5EF4-FFF2-40B4-BE49-F238E27FC236}">
                  <a16:creationId xmlns=""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83">
              <a:extLst>
                <a:ext uri="{FF2B5EF4-FFF2-40B4-BE49-F238E27FC236}">
                  <a16:creationId xmlns=""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84">
              <a:extLst>
                <a:ext uri="{FF2B5EF4-FFF2-40B4-BE49-F238E27FC236}">
                  <a16:creationId xmlns=""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85">
              <a:extLst>
                <a:ext uri="{FF2B5EF4-FFF2-40B4-BE49-F238E27FC236}">
                  <a16:creationId xmlns=""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86">
              <a:extLst>
                <a:ext uri="{FF2B5EF4-FFF2-40B4-BE49-F238E27FC236}">
                  <a16:creationId xmlns=""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87">
              <a:extLst>
                <a:ext uri="{FF2B5EF4-FFF2-40B4-BE49-F238E27FC236}">
                  <a16:creationId xmlns=""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88">
              <a:extLst>
                <a:ext uri="{FF2B5EF4-FFF2-40B4-BE49-F238E27FC236}">
                  <a16:creationId xmlns=""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89">
              <a:extLst>
                <a:ext uri="{FF2B5EF4-FFF2-40B4-BE49-F238E27FC236}">
                  <a16:creationId xmlns=""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90">
              <a:extLst>
                <a:ext uri="{FF2B5EF4-FFF2-40B4-BE49-F238E27FC236}">
                  <a16:creationId xmlns=""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91">
              <a:extLst>
                <a:ext uri="{FF2B5EF4-FFF2-40B4-BE49-F238E27FC236}">
                  <a16:creationId xmlns=""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92">
              <a:extLst>
                <a:ext uri="{FF2B5EF4-FFF2-40B4-BE49-F238E27FC236}">
                  <a16:creationId xmlns=""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93">
              <a:extLst>
                <a:ext uri="{FF2B5EF4-FFF2-40B4-BE49-F238E27FC236}">
                  <a16:creationId xmlns=""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94">
              <a:extLst>
                <a:ext uri="{FF2B5EF4-FFF2-40B4-BE49-F238E27FC236}">
                  <a16:creationId xmlns=""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95">
              <a:extLst>
                <a:ext uri="{FF2B5EF4-FFF2-40B4-BE49-F238E27FC236}">
                  <a16:creationId xmlns=""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96">
              <a:extLst>
                <a:ext uri="{FF2B5EF4-FFF2-40B4-BE49-F238E27FC236}">
                  <a16:creationId xmlns=""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Moon 287">
              <a:extLst>
                <a:ext uri="{FF2B5EF4-FFF2-40B4-BE49-F238E27FC236}">
                  <a16:creationId xmlns=""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1215" y="259064"/>
            <a:ext cx="99300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THUỐC-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Dls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41545"/>
              </p:ext>
            </p:extLst>
          </p:nvPr>
        </p:nvGraphicFramePr>
        <p:xfrm>
          <a:off x="171449" y="1028701"/>
          <a:ext cx="11932921" cy="5418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7391"/>
                <a:gridCol w="3554730"/>
                <a:gridCol w="2880360"/>
                <a:gridCol w="3520440"/>
              </a:tblGrid>
              <a:tr h="1200149">
                <a:tc>
                  <a:txBody>
                    <a:bodyPr/>
                    <a:lstStyle/>
                    <a:p>
                      <a:pPr marL="6134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Liều trung bình 1</a:t>
                      </a:r>
                      <a:r>
                        <a:rPr sz="2000" b="1" spc="-1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5060" marR="605790" indent="-4984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Liều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sz="2000" b="1" spc="-10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24h 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(Tối</a:t>
                      </a:r>
                      <a:r>
                        <a:rPr sz="2000" b="1" spc="-3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đa)</a:t>
                      </a:r>
                      <a:endParaRPr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Liều tối đa 1</a:t>
                      </a:r>
                      <a:r>
                        <a:rPr sz="2000" b="1" spc="-1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544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Morphin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433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10-30mg  TMC, TB:</a:t>
                      </a:r>
                      <a:r>
                        <a:rPr sz="1800" b="1" spc="-4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5-10mg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TMC</a:t>
                      </a:r>
                      <a:r>
                        <a:rPr sz="1800" b="1" spc="-1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0,1-0,2mg/kg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</a:t>
                      </a:r>
                      <a:r>
                        <a:rPr sz="1800" b="1" spc="-1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160mg/24h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TMC,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TB, SC:</a:t>
                      </a:r>
                      <a:r>
                        <a:rPr sz="1800" b="1" spc="-3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120mg/24h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TMC</a:t>
                      </a:r>
                      <a:r>
                        <a:rPr sz="1800" b="1" spc="-1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60mg/24h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738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60mg  TMC: 15mg  TB, 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SC: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20mg  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TE:</a:t>
                      </a:r>
                      <a:r>
                        <a:rPr sz="1800" b="1" spc="-6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TMC15mg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90805" marR="601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Pethidin  (Meperi</a:t>
                      </a:r>
                      <a:r>
                        <a:rPr sz="1800" b="1" spc="5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85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</a:t>
                      </a:r>
                      <a:r>
                        <a:rPr sz="1800" b="1" spc="-5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50mg  TMC</a:t>
                      </a:r>
                      <a:r>
                        <a:rPr lang="en-US" sz="1800" b="1" spc="-5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sz="1800" b="1" spc="-70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25mg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TB, TDD: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25-50mg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TE: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0,5mg/kg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080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150mg  TMC:</a:t>
                      </a:r>
                      <a:r>
                        <a:rPr sz="1800" b="1" spc="-7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50mg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TB, TDD: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100mg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TE: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2mg/kg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01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Methadon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526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2,5-10mg  TMC:</a:t>
                      </a:r>
                      <a:r>
                        <a:rPr sz="1800" b="1" spc="-6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2,5-10mg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 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TMC:</a:t>
                      </a:r>
                      <a:r>
                        <a:rPr sz="1800" b="1" spc="-3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40mg/24h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080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10mg  TMC:</a:t>
                      </a:r>
                      <a:r>
                        <a:rPr sz="1800" b="1" spc="-7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10mg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478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Fentanyl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</a:t>
                      </a:r>
                      <a:r>
                        <a:rPr sz="1800" b="1" spc="-35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25mcg/giờ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NL: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25mcg/giờ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 </a:t>
                      </a:r>
                      <a:r>
                        <a:rPr sz="18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miếng/72h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2510" y="229045"/>
            <a:ext cx="780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10" y="229045"/>
            <a:ext cx="7809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Fetanyl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19832"/>
              </p:ext>
            </p:extLst>
          </p:nvPr>
        </p:nvGraphicFramePr>
        <p:xfrm>
          <a:off x="1483740" y="1298067"/>
          <a:ext cx="8380350" cy="4256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4130"/>
                <a:gridCol w="4046220"/>
              </a:tblGrid>
              <a:tr h="1032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Morphin</a:t>
                      </a:r>
                      <a:r>
                        <a:rPr sz="2400" b="1" spc="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tiêm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(mg/24h)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Fentanyl</a:t>
                      </a:r>
                      <a:r>
                        <a:rPr sz="2400" b="1" spc="4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033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(mcg/giờ)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465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18-</a:t>
                      </a:r>
                      <a:r>
                        <a:rPr lang="en-US" sz="24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7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46-</a:t>
                      </a:r>
                      <a:r>
                        <a:rPr lang="en-US" sz="24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7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5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60-</a:t>
                      </a:r>
                      <a:r>
                        <a:rPr lang="en-US" sz="2400" b="1" spc="-5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b="1" spc="-5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71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 smtClean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84-107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7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108-141</a:t>
                      </a:r>
                      <a:endParaRPr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216" y="135374"/>
            <a:ext cx="813876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3.Tôn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tramadol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Meloxicam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diclofenac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opiod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110" y="318254"/>
            <a:ext cx="780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590" y="687586"/>
            <a:ext cx="1184148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aspirin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NSAID)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dung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mong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590" y="4005931"/>
            <a:ext cx="11955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Thuốc Aspirin Agimexpharm 81mg hộp 200 viên-Nhà thuốc An K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51" y="2822290"/>
            <a:ext cx="3474284" cy="32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Mebilax 7,5 | Omi Ph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8" descr="Thuốc Mebilax 7.5: Thông tin về công dụng và liều d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35" y="2822290"/>
            <a:ext cx="4331971" cy="28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nactol 6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0" y="2820906"/>
            <a:ext cx="3357245" cy="304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" y="100459"/>
            <a:ext cx="1145667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Paracetamol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aspirin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NSAID.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1" y="89654"/>
            <a:ext cx="120891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b="1" i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10 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150 mg/kg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84054"/>
            <a:ext cx="11212830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acetylcystein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3993952"/>
            <a:ext cx="11590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(4 g/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" y="135464"/>
            <a:ext cx="114300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Aspirin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Acid acetylsalicylic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Aspirin.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*Aspirin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hen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salicylat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NSAID.</a:t>
            </a:r>
          </a:p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ở 3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methotrexat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15 mg/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aspirin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Palatino Linotype" pitchFamily="18" charset="0"/>
              <a:buChar char="⁻"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Palatino Linotype" pitchFamily="18" charset="0"/>
              <a:buChar char="⁻"/>
            </a:pP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382013"/>
            <a:ext cx="1114806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Aspirin.</a:t>
            </a:r>
          </a:p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aspirin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3 g/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Methotrexat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&gt;15 mg/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8370" y="2727335"/>
            <a:ext cx="5848350" cy="271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678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01084"/>
            <a:ext cx="1186434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NSAID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salicylat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( Ibuprofen,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ketoprofen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NSAID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thai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prostaglandin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aspirin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NSAID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5).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765175" y="967295"/>
            <a:ext cx="105966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SỬ DỤNG HỢP LÝ CÁC THUỐC GIẢM ĐAU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THUỐC TIÊM MORPHIN HYDROCLORID - Dược Điển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12952"/>
            <a:ext cx="2959772" cy="233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huốc Paracetamol: Công Dụng, Cách Dùng Và Lưu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25" y="3012952"/>
            <a:ext cx="3403595" cy="22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C:\Users\Duoc-CT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41" y="3012952"/>
            <a:ext cx="3721417" cy="22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" y="91440"/>
            <a:ext cx="1187577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II.</a:t>
            </a:r>
          </a:p>
          <a:p>
            <a:pPr fontAlgn="ctr"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mong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...).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/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en-US" dirty="0"/>
          </a:p>
        </p:txBody>
      </p:sp>
      <p:pic>
        <p:nvPicPr>
          <p:cNvPr id="1026" name="Picture 2" descr="Thuốc sủi giảm đau, hạ sốt Effer - Paralmax 5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1" y="3688982"/>
            <a:ext cx="4800599" cy="29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-Antipain (viên sủi) | Công ty Cổ phần S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794338"/>
            <a:ext cx="5932170" cy="27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8589"/>
            <a:ext cx="1232154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AutoNum type="arabicPeriod"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10%.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1/5 so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aspirin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>
              <a:lnSpc>
                <a:spcPct val="150000"/>
              </a:lnSpc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ctr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hen,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mong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thai.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3553003"/>
            <a:ext cx="107556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nalbuphin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buprenorphin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pentazocin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receptor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benzodiazepin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barbiturat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ương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" y="213778"/>
            <a:ext cx="11178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06/10/2015,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18905/QLD-TT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15113/QLD-ĐK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12/9/2013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amiđan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V.A.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5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" y="102870"/>
            <a:ext cx="119862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Tramadol</a:t>
            </a:r>
          </a:p>
          <a:p>
            <a:pPr fontAlgn="ctr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Tramadol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μ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noradrenalin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serotonin,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Tramadol: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Tramadol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3482"/>
            <a:ext cx="1155573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tramadol:</a:t>
            </a: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IMAO.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buprenorphin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nalbuphin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pentazocin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carbamazepin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naltrexon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(dextromethorphan,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noscapin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pholcodin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codein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ethylmorphin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benzodiazepin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barbiturat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serotonin,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venlafaxin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serotonin),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phenothiazin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butyrophenon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mefloquin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bupropion.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tramadol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tramadol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tramadol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4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Mebilax 7,5 | Omi Ph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974" y="160338"/>
            <a:ext cx="113849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lo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III,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buprenorphin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nalbuphin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Morphine đường uống: Công dụng, tác dụng phụ, tương tác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8323"/>
            <a:ext cx="5357495" cy="281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entanyl - Thuốc tiền mê - Y Học Cộng Đồ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38323"/>
            <a:ext cx="4789170" cy="27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"/>
            <a:ext cx="1210437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buAutoNum type="arabicPeriod"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Morphin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ứ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naloxon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157608"/>
            <a:ext cx="1173099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 Fentanyl.</a:t>
            </a:r>
          </a:p>
          <a:p>
            <a:pPr fontAlgn="ctr">
              <a:lnSpc>
                <a:spcPct val="150000"/>
              </a:lnSpc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fentanyl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Fentanyl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fentanyl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qua da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Fentanyl :</a:t>
            </a: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fentanyl,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fentanyl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303520"/>
            <a:ext cx="109499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opioid.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fentanyl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33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E593F3-94E0-4C88-B0AA-7A78E0F52D16}"/>
              </a:ext>
            </a:extLst>
          </p:cNvPr>
          <p:cNvSpPr txBox="1"/>
          <p:nvPr/>
        </p:nvSpPr>
        <p:spPr>
          <a:xfrm>
            <a:off x="1543544" y="1776890"/>
            <a:ext cx="8194816" cy="203132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endParaRPr lang="ko-KR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7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44000">
              <a:schemeClr val="accent5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64412" y="1504002"/>
            <a:ext cx="7276770" cy="3397990"/>
            <a:chOff x="4442924" y="1076241"/>
            <a:chExt cx="7482882" cy="3397990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9178DA0F-4FC7-40AF-966F-BB147B2CB8A3}"/>
                </a:ext>
              </a:extLst>
            </p:cNvPr>
            <p:cNvSpPr/>
            <p:nvPr/>
          </p:nvSpPr>
          <p:spPr>
            <a:xfrm flipV="1">
              <a:off x="4664412" y="3838907"/>
              <a:ext cx="7261394" cy="5928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3E89C1F5-D39D-4088-94F3-C5F42C808719}"/>
                </a:ext>
              </a:extLst>
            </p:cNvPr>
            <p:cNvSpPr/>
            <p:nvPr/>
          </p:nvSpPr>
          <p:spPr>
            <a:xfrm flipV="1">
              <a:off x="4610845" y="2948469"/>
              <a:ext cx="7261394" cy="592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721AD6D7-08A8-4F27-9FF3-9BC1CD579179}"/>
                </a:ext>
              </a:extLst>
            </p:cNvPr>
            <p:cNvSpPr/>
            <p:nvPr/>
          </p:nvSpPr>
          <p:spPr>
            <a:xfrm flipV="1">
              <a:off x="4582223" y="1076241"/>
              <a:ext cx="7275503" cy="5928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26148BE8-3D28-4C17-B5AD-216FFF8A80A8}"/>
                </a:ext>
              </a:extLst>
            </p:cNvPr>
            <p:cNvSpPr txBox="1"/>
            <p:nvPr/>
          </p:nvSpPr>
          <p:spPr>
            <a:xfrm>
              <a:off x="4442924" y="1080205"/>
              <a:ext cx="981106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9DA2574-4BBE-4900-8F92-9A9CC6725997}"/>
                </a:ext>
              </a:extLst>
            </p:cNvPr>
            <p:cNvSpPr txBox="1"/>
            <p:nvPr/>
          </p:nvSpPr>
          <p:spPr>
            <a:xfrm>
              <a:off x="4474527" y="2907437"/>
              <a:ext cx="981106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A178BA3-40BF-40A1-AB70-5A7572B58385}"/>
                </a:ext>
              </a:extLst>
            </p:cNvPr>
            <p:cNvSpPr txBox="1"/>
            <p:nvPr/>
          </p:nvSpPr>
          <p:spPr>
            <a:xfrm>
              <a:off x="4474527" y="3827900"/>
              <a:ext cx="981106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5389236" y="3068820"/>
              <a:ext cx="6069340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đau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5455633" y="3920234"/>
              <a:ext cx="6371558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721AD6D7-08A8-4F27-9FF3-9BC1CD579179}"/>
                </a:ext>
              </a:extLst>
            </p:cNvPr>
            <p:cNvSpPr/>
            <p:nvPr/>
          </p:nvSpPr>
          <p:spPr>
            <a:xfrm flipV="1">
              <a:off x="4582222" y="2007336"/>
              <a:ext cx="7275503" cy="59286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6148BE8-3D28-4C17-B5AD-216FFF8A80A8}"/>
                </a:ext>
              </a:extLst>
            </p:cNvPr>
            <p:cNvSpPr txBox="1"/>
            <p:nvPr/>
          </p:nvSpPr>
          <p:spPr>
            <a:xfrm>
              <a:off x="4442924" y="2019092"/>
              <a:ext cx="981106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5329743" y="2111424"/>
              <a:ext cx="5823597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đau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5455634" y="1207444"/>
              <a:ext cx="6371557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đau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55030" y="313684"/>
            <a:ext cx="4057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그룹 59">
            <a:extLst>
              <a:ext uri="{FF2B5EF4-FFF2-40B4-BE49-F238E27FC236}">
                <a16:creationId xmlns="" xmlns:a16="http://schemas.microsoft.com/office/drawing/2014/main" id="{7E08BA80-53AF-43AA-83C1-5225CB4EDB21}"/>
              </a:ext>
            </a:extLst>
          </p:cNvPr>
          <p:cNvGrpSpPr/>
          <p:nvPr/>
        </p:nvGrpSpPr>
        <p:grpSpPr>
          <a:xfrm>
            <a:off x="287291" y="651510"/>
            <a:ext cx="4407854" cy="4857751"/>
            <a:chOff x="4241631" y="2018644"/>
            <a:chExt cx="3708741" cy="3786621"/>
          </a:xfrm>
        </p:grpSpPr>
        <p:sp>
          <p:nvSpPr>
            <p:cNvPr id="60" name="Freeform 18">
              <a:extLst>
                <a:ext uri="{FF2B5EF4-FFF2-40B4-BE49-F238E27FC236}">
                  <a16:creationId xmlns="" xmlns:a16="http://schemas.microsoft.com/office/drawing/2014/main" id="{0C907B65-71BE-403C-A436-2D899C441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66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1" name="Freeform 27">
              <a:extLst>
                <a:ext uri="{FF2B5EF4-FFF2-40B4-BE49-F238E27FC236}">
                  <a16:creationId xmlns="" xmlns:a16="http://schemas.microsoft.com/office/drawing/2014/main" id="{565302F4-8135-4EAA-9254-3D264E2D3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856" y="2950293"/>
              <a:ext cx="1409093" cy="2702029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2" name="Freeform 45">
              <a:extLst>
                <a:ext uri="{FF2B5EF4-FFF2-40B4-BE49-F238E27FC236}">
                  <a16:creationId xmlns="" xmlns:a16="http://schemas.microsoft.com/office/drawing/2014/main" id="{DFDF326F-A53D-4119-903C-7F65110D3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09" y="2934294"/>
              <a:ext cx="1427679" cy="2553284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3" name="Freeform 18">
              <a:extLst>
                <a:ext uri="{FF2B5EF4-FFF2-40B4-BE49-F238E27FC236}">
                  <a16:creationId xmlns="" xmlns:a16="http://schemas.microsoft.com/office/drawing/2014/main" id="{A1378A27-3333-4326-A9EB-043C2D2FF6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163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4" name="Freeform 54">
              <a:extLst>
                <a:ext uri="{FF2B5EF4-FFF2-40B4-BE49-F238E27FC236}">
                  <a16:creationId xmlns="" xmlns:a16="http://schemas.microsoft.com/office/drawing/2014/main" id="{8306D4E4-7053-4A1E-8118-1E1D5C538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922" y="2018644"/>
              <a:ext cx="337188" cy="3786621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8274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845185" y="532955"/>
            <a:ext cx="105966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SỬ DỤNG HỢP LÝ CÁC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THUỐC ỨC CHẾ BƠM PROTON ( PPI)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Tramadol: Loại thuốc giảm đau có thể gây nghiện và chết người | Việt Nam M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Virazom Cap.20mg - Thuốc điều trị viêm loét dạ dày, tá tràng hiệ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Virazom Cap.20mg - Thuốc điều trị viêm loét dạ dày, tá tràng hiệ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Virazom Cap.20mg - Thuốc điều trị viêm loét dạ dày, tá tràng hiệ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Thuốc Virazom Cap.20mg điều trị dạ dày giá bao nhiêu tiền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" y="2335211"/>
            <a:ext cx="3406140" cy="3406141"/>
          </a:xfrm>
          <a:prstGeom prst="rect">
            <a:avLst/>
          </a:prstGeom>
          <a:noFill/>
        </p:spPr>
      </p:pic>
      <p:sp>
        <p:nvSpPr>
          <p:cNvPr id="2058" name="AutoShape 10" descr="Thuốc Lansoprazol 30mg là thuốc gì, giá bao nhiêu? có tác dụng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Thuốc Lansoprazol 30mg là thuốc gì, giá bao nhiêu? có tác dụng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Thuốc Lansoprazol 30mg là thuốc gì, giá bao nhiêu? có tác dụng gì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0510" y="2313621"/>
            <a:ext cx="3589020" cy="3348991"/>
          </a:xfrm>
          <a:prstGeom prst="rect">
            <a:avLst/>
          </a:prstGeom>
          <a:noFill/>
        </p:spPr>
      </p:pic>
      <p:pic>
        <p:nvPicPr>
          <p:cNvPr id="2064" name="Picture 16" descr="Thuốc Esomeprazol là thuốc gì? mua ở đâu? giá bao nhiêu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990" y="2274571"/>
            <a:ext cx="4011930" cy="338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43450" y="1326168"/>
            <a:ext cx="7383780" cy="3136486"/>
            <a:chOff x="4526280" y="1225123"/>
            <a:chExt cx="7383780" cy="3136486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9178DA0F-4FC7-40AF-966F-BB147B2CB8A3}"/>
                </a:ext>
              </a:extLst>
            </p:cNvPr>
            <p:cNvSpPr/>
            <p:nvPr/>
          </p:nvSpPr>
          <p:spPr>
            <a:xfrm flipV="1">
              <a:off x="4537710" y="2907681"/>
              <a:ext cx="7132320" cy="5928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3E89C1F5-D39D-4088-94F3-C5F42C808719}"/>
                </a:ext>
              </a:extLst>
            </p:cNvPr>
            <p:cNvSpPr/>
            <p:nvPr/>
          </p:nvSpPr>
          <p:spPr>
            <a:xfrm flipV="1">
              <a:off x="4549140" y="1945858"/>
              <a:ext cx="7075170" cy="592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721AD6D7-08A8-4F27-9FF3-9BC1CD579179}"/>
                </a:ext>
              </a:extLst>
            </p:cNvPr>
            <p:cNvSpPr/>
            <p:nvPr/>
          </p:nvSpPr>
          <p:spPr>
            <a:xfrm flipV="1">
              <a:off x="4526280" y="1225123"/>
              <a:ext cx="7075170" cy="5928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4583430" y="1343446"/>
              <a:ext cx="656082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ức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proton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4572000" y="2069626"/>
              <a:ext cx="733806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ức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proton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4640580" y="2973282"/>
              <a:ext cx="684085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ức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proton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9178DA0F-4FC7-40AF-966F-BB147B2CB8A3}"/>
                </a:ext>
              </a:extLst>
            </p:cNvPr>
            <p:cNvSpPr/>
            <p:nvPr/>
          </p:nvSpPr>
          <p:spPr>
            <a:xfrm flipV="1">
              <a:off x="4552950" y="3768741"/>
              <a:ext cx="7155178" cy="5928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4617720" y="3811482"/>
              <a:ext cx="709612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ức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proton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39656" y="1424133"/>
            <a:ext cx="4372324" cy="2849014"/>
            <a:chOff x="1139" y="1076"/>
            <a:chExt cx="3004" cy="1525"/>
          </a:xfrm>
        </p:grpSpPr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3345" y="1278"/>
              <a:ext cx="472" cy="969"/>
            </a:xfrm>
            <a:custGeom>
              <a:avLst/>
              <a:gdLst>
                <a:gd name="T0" fmla="*/ 179 w 472"/>
                <a:gd name="T1" fmla="*/ 3 h 969"/>
                <a:gd name="T2" fmla="*/ 187 w 472"/>
                <a:gd name="T3" fmla="*/ 23 h 969"/>
                <a:gd name="T4" fmla="*/ 207 w 472"/>
                <a:gd name="T5" fmla="*/ 54 h 969"/>
                <a:gd name="T6" fmla="*/ 243 w 472"/>
                <a:gd name="T7" fmla="*/ 87 h 969"/>
                <a:gd name="T8" fmla="*/ 300 w 472"/>
                <a:gd name="T9" fmla="*/ 117 h 969"/>
                <a:gd name="T10" fmla="*/ 303 w 472"/>
                <a:gd name="T11" fmla="*/ 106 h 969"/>
                <a:gd name="T12" fmla="*/ 255 w 472"/>
                <a:gd name="T13" fmla="*/ 67 h 969"/>
                <a:gd name="T14" fmla="*/ 235 w 472"/>
                <a:gd name="T15" fmla="*/ 38 h 969"/>
                <a:gd name="T16" fmla="*/ 230 w 472"/>
                <a:gd name="T17" fmla="*/ 28 h 969"/>
                <a:gd name="T18" fmla="*/ 240 w 472"/>
                <a:gd name="T19" fmla="*/ 37 h 969"/>
                <a:gd name="T20" fmla="*/ 271 w 472"/>
                <a:gd name="T21" fmla="*/ 57 h 969"/>
                <a:gd name="T22" fmla="*/ 315 w 472"/>
                <a:gd name="T23" fmla="*/ 82 h 969"/>
                <a:gd name="T24" fmla="*/ 368 w 472"/>
                <a:gd name="T25" fmla="*/ 103 h 969"/>
                <a:gd name="T26" fmla="*/ 414 w 472"/>
                <a:gd name="T27" fmla="*/ 111 h 969"/>
                <a:gd name="T28" fmla="*/ 428 w 472"/>
                <a:gd name="T29" fmla="*/ 150 h 969"/>
                <a:gd name="T30" fmla="*/ 437 w 472"/>
                <a:gd name="T31" fmla="*/ 182 h 969"/>
                <a:gd name="T32" fmla="*/ 456 w 472"/>
                <a:gd name="T33" fmla="*/ 178 h 969"/>
                <a:gd name="T34" fmla="*/ 469 w 472"/>
                <a:gd name="T35" fmla="*/ 194 h 969"/>
                <a:gd name="T36" fmla="*/ 470 w 472"/>
                <a:gd name="T37" fmla="*/ 224 h 969"/>
                <a:gd name="T38" fmla="*/ 459 w 472"/>
                <a:gd name="T39" fmla="*/ 263 h 969"/>
                <a:gd name="T40" fmla="*/ 434 w 472"/>
                <a:gd name="T41" fmla="*/ 290 h 969"/>
                <a:gd name="T42" fmla="*/ 419 w 472"/>
                <a:gd name="T43" fmla="*/ 290 h 969"/>
                <a:gd name="T44" fmla="*/ 387 w 472"/>
                <a:gd name="T45" fmla="*/ 375 h 969"/>
                <a:gd name="T46" fmla="*/ 354 w 472"/>
                <a:gd name="T47" fmla="*/ 455 h 969"/>
                <a:gd name="T48" fmla="*/ 354 w 472"/>
                <a:gd name="T49" fmla="*/ 460 h 969"/>
                <a:gd name="T50" fmla="*/ 354 w 472"/>
                <a:gd name="T51" fmla="*/ 466 h 969"/>
                <a:gd name="T52" fmla="*/ 355 w 472"/>
                <a:gd name="T53" fmla="*/ 483 h 969"/>
                <a:gd name="T54" fmla="*/ 357 w 472"/>
                <a:gd name="T55" fmla="*/ 530 h 969"/>
                <a:gd name="T56" fmla="*/ 357 w 472"/>
                <a:gd name="T57" fmla="*/ 602 h 969"/>
                <a:gd name="T58" fmla="*/ 354 w 472"/>
                <a:gd name="T59" fmla="*/ 691 h 969"/>
                <a:gd name="T60" fmla="*/ 347 w 472"/>
                <a:gd name="T61" fmla="*/ 791 h 969"/>
                <a:gd name="T62" fmla="*/ 332 w 472"/>
                <a:gd name="T63" fmla="*/ 895 h 969"/>
                <a:gd name="T64" fmla="*/ 306 w 472"/>
                <a:gd name="T65" fmla="*/ 947 h 969"/>
                <a:gd name="T66" fmla="*/ 267 w 472"/>
                <a:gd name="T67" fmla="*/ 963 h 969"/>
                <a:gd name="T68" fmla="*/ 240 w 472"/>
                <a:gd name="T69" fmla="*/ 969 h 969"/>
                <a:gd name="T70" fmla="*/ 232 w 472"/>
                <a:gd name="T71" fmla="*/ 969 h 969"/>
                <a:gd name="T72" fmla="*/ 206 w 472"/>
                <a:gd name="T73" fmla="*/ 963 h 969"/>
                <a:gd name="T74" fmla="*/ 166 w 472"/>
                <a:gd name="T75" fmla="*/ 947 h 969"/>
                <a:gd name="T76" fmla="*/ 140 w 472"/>
                <a:gd name="T77" fmla="*/ 895 h 969"/>
                <a:gd name="T78" fmla="*/ 126 w 472"/>
                <a:gd name="T79" fmla="*/ 786 h 969"/>
                <a:gd name="T80" fmla="*/ 118 w 472"/>
                <a:gd name="T81" fmla="*/ 681 h 969"/>
                <a:gd name="T82" fmla="*/ 115 w 472"/>
                <a:gd name="T83" fmla="*/ 589 h 969"/>
                <a:gd name="T84" fmla="*/ 115 w 472"/>
                <a:gd name="T85" fmla="*/ 518 h 969"/>
                <a:gd name="T86" fmla="*/ 117 w 472"/>
                <a:gd name="T87" fmla="*/ 474 h 969"/>
                <a:gd name="T88" fmla="*/ 118 w 472"/>
                <a:gd name="T89" fmla="*/ 466 h 969"/>
                <a:gd name="T90" fmla="*/ 118 w 472"/>
                <a:gd name="T91" fmla="*/ 457 h 969"/>
                <a:gd name="T92" fmla="*/ 108 w 472"/>
                <a:gd name="T93" fmla="*/ 410 h 969"/>
                <a:gd name="T94" fmla="*/ 66 w 472"/>
                <a:gd name="T95" fmla="*/ 335 h 969"/>
                <a:gd name="T96" fmla="*/ 50 w 472"/>
                <a:gd name="T97" fmla="*/ 291 h 969"/>
                <a:gd name="T98" fmla="*/ 25 w 472"/>
                <a:gd name="T99" fmla="*/ 279 h 969"/>
                <a:gd name="T100" fmla="*/ 5 w 472"/>
                <a:gd name="T101" fmla="*/ 243 h 969"/>
                <a:gd name="T102" fmla="*/ 0 w 472"/>
                <a:gd name="T103" fmla="*/ 208 h 969"/>
                <a:gd name="T104" fmla="*/ 9 w 472"/>
                <a:gd name="T105" fmla="*/ 183 h 969"/>
                <a:gd name="T106" fmla="*/ 25 w 472"/>
                <a:gd name="T107" fmla="*/ 178 h 969"/>
                <a:gd name="T108" fmla="*/ 44 w 472"/>
                <a:gd name="T109" fmla="*/ 191 h 969"/>
                <a:gd name="T110" fmla="*/ 44 w 472"/>
                <a:gd name="T111" fmla="*/ 96 h 969"/>
                <a:gd name="T112" fmla="*/ 83 w 472"/>
                <a:gd name="T113" fmla="*/ 73 h 969"/>
                <a:gd name="T114" fmla="*/ 134 w 472"/>
                <a:gd name="T115" fmla="*/ 39 h 969"/>
                <a:gd name="T116" fmla="*/ 168 w 472"/>
                <a:gd name="T117" fmla="*/ 10 h 969"/>
                <a:gd name="T118" fmla="*/ 179 w 472"/>
                <a:gd name="T11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2" h="969">
                  <a:moveTo>
                    <a:pt x="179" y="0"/>
                  </a:moveTo>
                  <a:lnTo>
                    <a:pt x="179" y="3"/>
                  </a:lnTo>
                  <a:lnTo>
                    <a:pt x="182" y="12"/>
                  </a:lnTo>
                  <a:lnTo>
                    <a:pt x="187" y="23"/>
                  </a:lnTo>
                  <a:lnTo>
                    <a:pt x="195" y="38"/>
                  </a:lnTo>
                  <a:lnTo>
                    <a:pt x="207" y="54"/>
                  </a:lnTo>
                  <a:lnTo>
                    <a:pt x="223" y="71"/>
                  </a:lnTo>
                  <a:lnTo>
                    <a:pt x="243" y="87"/>
                  </a:lnTo>
                  <a:lnTo>
                    <a:pt x="270" y="103"/>
                  </a:lnTo>
                  <a:lnTo>
                    <a:pt x="300" y="117"/>
                  </a:lnTo>
                  <a:lnTo>
                    <a:pt x="339" y="125"/>
                  </a:lnTo>
                  <a:lnTo>
                    <a:pt x="303" y="106"/>
                  </a:lnTo>
                  <a:lnTo>
                    <a:pt x="275" y="86"/>
                  </a:lnTo>
                  <a:lnTo>
                    <a:pt x="255" y="67"/>
                  </a:lnTo>
                  <a:lnTo>
                    <a:pt x="242" y="51"/>
                  </a:lnTo>
                  <a:lnTo>
                    <a:pt x="235" y="38"/>
                  </a:lnTo>
                  <a:lnTo>
                    <a:pt x="230" y="31"/>
                  </a:lnTo>
                  <a:lnTo>
                    <a:pt x="230" y="28"/>
                  </a:lnTo>
                  <a:lnTo>
                    <a:pt x="233" y="29"/>
                  </a:lnTo>
                  <a:lnTo>
                    <a:pt x="240" y="37"/>
                  </a:lnTo>
                  <a:lnTo>
                    <a:pt x="254" y="45"/>
                  </a:lnTo>
                  <a:lnTo>
                    <a:pt x="271" y="57"/>
                  </a:lnTo>
                  <a:lnTo>
                    <a:pt x="291" y="70"/>
                  </a:lnTo>
                  <a:lnTo>
                    <a:pt x="315" y="82"/>
                  </a:lnTo>
                  <a:lnTo>
                    <a:pt x="339" y="93"/>
                  </a:lnTo>
                  <a:lnTo>
                    <a:pt x="368" y="103"/>
                  </a:lnTo>
                  <a:lnTo>
                    <a:pt x="393" y="109"/>
                  </a:lnTo>
                  <a:lnTo>
                    <a:pt x="414" y="111"/>
                  </a:lnTo>
                  <a:lnTo>
                    <a:pt x="428" y="111"/>
                  </a:lnTo>
                  <a:lnTo>
                    <a:pt x="428" y="150"/>
                  </a:lnTo>
                  <a:lnTo>
                    <a:pt x="428" y="191"/>
                  </a:lnTo>
                  <a:lnTo>
                    <a:pt x="437" y="182"/>
                  </a:lnTo>
                  <a:lnTo>
                    <a:pt x="447" y="178"/>
                  </a:lnTo>
                  <a:lnTo>
                    <a:pt x="456" y="178"/>
                  </a:lnTo>
                  <a:lnTo>
                    <a:pt x="463" y="183"/>
                  </a:lnTo>
                  <a:lnTo>
                    <a:pt x="469" y="194"/>
                  </a:lnTo>
                  <a:lnTo>
                    <a:pt x="472" y="208"/>
                  </a:lnTo>
                  <a:lnTo>
                    <a:pt x="470" y="224"/>
                  </a:lnTo>
                  <a:lnTo>
                    <a:pt x="467" y="243"/>
                  </a:lnTo>
                  <a:lnTo>
                    <a:pt x="459" y="263"/>
                  </a:lnTo>
                  <a:lnTo>
                    <a:pt x="447" y="279"/>
                  </a:lnTo>
                  <a:lnTo>
                    <a:pt x="434" y="290"/>
                  </a:lnTo>
                  <a:lnTo>
                    <a:pt x="422" y="291"/>
                  </a:lnTo>
                  <a:lnTo>
                    <a:pt x="419" y="290"/>
                  </a:lnTo>
                  <a:lnTo>
                    <a:pt x="406" y="335"/>
                  </a:lnTo>
                  <a:lnTo>
                    <a:pt x="387" y="375"/>
                  </a:lnTo>
                  <a:lnTo>
                    <a:pt x="364" y="410"/>
                  </a:lnTo>
                  <a:lnTo>
                    <a:pt x="354" y="455"/>
                  </a:lnTo>
                  <a:lnTo>
                    <a:pt x="354" y="457"/>
                  </a:lnTo>
                  <a:lnTo>
                    <a:pt x="354" y="460"/>
                  </a:lnTo>
                  <a:lnTo>
                    <a:pt x="354" y="466"/>
                  </a:lnTo>
                  <a:lnTo>
                    <a:pt x="354" y="466"/>
                  </a:lnTo>
                  <a:lnTo>
                    <a:pt x="354" y="470"/>
                  </a:lnTo>
                  <a:lnTo>
                    <a:pt x="355" y="483"/>
                  </a:lnTo>
                  <a:lnTo>
                    <a:pt x="355" y="503"/>
                  </a:lnTo>
                  <a:lnTo>
                    <a:pt x="357" y="530"/>
                  </a:lnTo>
                  <a:lnTo>
                    <a:pt x="357" y="563"/>
                  </a:lnTo>
                  <a:lnTo>
                    <a:pt x="357" y="602"/>
                  </a:lnTo>
                  <a:lnTo>
                    <a:pt x="355" y="645"/>
                  </a:lnTo>
                  <a:lnTo>
                    <a:pt x="354" y="691"/>
                  </a:lnTo>
                  <a:lnTo>
                    <a:pt x="351" y="741"/>
                  </a:lnTo>
                  <a:lnTo>
                    <a:pt x="347" y="791"/>
                  </a:lnTo>
                  <a:lnTo>
                    <a:pt x="341" y="842"/>
                  </a:lnTo>
                  <a:lnTo>
                    <a:pt x="332" y="895"/>
                  </a:lnTo>
                  <a:lnTo>
                    <a:pt x="325" y="933"/>
                  </a:lnTo>
                  <a:lnTo>
                    <a:pt x="306" y="947"/>
                  </a:lnTo>
                  <a:lnTo>
                    <a:pt x="286" y="957"/>
                  </a:lnTo>
                  <a:lnTo>
                    <a:pt x="267" y="963"/>
                  </a:lnTo>
                  <a:lnTo>
                    <a:pt x="251" y="967"/>
                  </a:lnTo>
                  <a:lnTo>
                    <a:pt x="240" y="969"/>
                  </a:lnTo>
                  <a:lnTo>
                    <a:pt x="236" y="969"/>
                  </a:lnTo>
                  <a:lnTo>
                    <a:pt x="232" y="969"/>
                  </a:lnTo>
                  <a:lnTo>
                    <a:pt x="222" y="967"/>
                  </a:lnTo>
                  <a:lnTo>
                    <a:pt x="206" y="963"/>
                  </a:lnTo>
                  <a:lnTo>
                    <a:pt x="187" y="957"/>
                  </a:lnTo>
                  <a:lnTo>
                    <a:pt x="166" y="947"/>
                  </a:lnTo>
                  <a:lnTo>
                    <a:pt x="147" y="933"/>
                  </a:lnTo>
                  <a:lnTo>
                    <a:pt x="140" y="895"/>
                  </a:lnTo>
                  <a:lnTo>
                    <a:pt x="131" y="841"/>
                  </a:lnTo>
                  <a:lnTo>
                    <a:pt x="126" y="786"/>
                  </a:lnTo>
                  <a:lnTo>
                    <a:pt x="121" y="732"/>
                  </a:lnTo>
                  <a:lnTo>
                    <a:pt x="118" y="681"/>
                  </a:lnTo>
                  <a:lnTo>
                    <a:pt x="115" y="633"/>
                  </a:lnTo>
                  <a:lnTo>
                    <a:pt x="115" y="589"/>
                  </a:lnTo>
                  <a:lnTo>
                    <a:pt x="115" y="550"/>
                  </a:lnTo>
                  <a:lnTo>
                    <a:pt x="115" y="518"/>
                  </a:lnTo>
                  <a:lnTo>
                    <a:pt x="117" y="492"/>
                  </a:lnTo>
                  <a:lnTo>
                    <a:pt x="117" y="474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0"/>
                  </a:lnTo>
                  <a:lnTo>
                    <a:pt x="118" y="457"/>
                  </a:lnTo>
                  <a:lnTo>
                    <a:pt x="118" y="455"/>
                  </a:lnTo>
                  <a:lnTo>
                    <a:pt x="108" y="410"/>
                  </a:lnTo>
                  <a:lnTo>
                    <a:pt x="85" y="375"/>
                  </a:lnTo>
                  <a:lnTo>
                    <a:pt x="66" y="335"/>
                  </a:lnTo>
                  <a:lnTo>
                    <a:pt x="53" y="290"/>
                  </a:lnTo>
                  <a:lnTo>
                    <a:pt x="50" y="291"/>
                  </a:lnTo>
                  <a:lnTo>
                    <a:pt x="38" y="290"/>
                  </a:lnTo>
                  <a:lnTo>
                    <a:pt x="25" y="279"/>
                  </a:lnTo>
                  <a:lnTo>
                    <a:pt x="14" y="263"/>
                  </a:lnTo>
                  <a:lnTo>
                    <a:pt x="5" y="243"/>
                  </a:lnTo>
                  <a:lnTo>
                    <a:pt x="2" y="224"/>
                  </a:lnTo>
                  <a:lnTo>
                    <a:pt x="0" y="208"/>
                  </a:lnTo>
                  <a:lnTo>
                    <a:pt x="3" y="194"/>
                  </a:lnTo>
                  <a:lnTo>
                    <a:pt x="9" y="183"/>
                  </a:lnTo>
                  <a:lnTo>
                    <a:pt x="16" y="178"/>
                  </a:lnTo>
                  <a:lnTo>
                    <a:pt x="25" y="178"/>
                  </a:lnTo>
                  <a:lnTo>
                    <a:pt x="35" y="182"/>
                  </a:lnTo>
                  <a:lnTo>
                    <a:pt x="44" y="191"/>
                  </a:lnTo>
                  <a:lnTo>
                    <a:pt x="44" y="141"/>
                  </a:lnTo>
                  <a:lnTo>
                    <a:pt x="44" y="96"/>
                  </a:lnTo>
                  <a:lnTo>
                    <a:pt x="62" y="86"/>
                  </a:lnTo>
                  <a:lnTo>
                    <a:pt x="83" y="73"/>
                  </a:lnTo>
                  <a:lnTo>
                    <a:pt x="107" y="58"/>
                  </a:lnTo>
                  <a:lnTo>
                    <a:pt x="134" y="39"/>
                  </a:lnTo>
                  <a:lnTo>
                    <a:pt x="155" y="23"/>
                  </a:lnTo>
                  <a:lnTo>
                    <a:pt x="168" y="10"/>
                  </a:lnTo>
                  <a:lnTo>
                    <a:pt x="176" y="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3612" y="1809"/>
              <a:ext cx="525" cy="706"/>
            </a:xfrm>
            <a:custGeom>
              <a:avLst/>
              <a:gdLst>
                <a:gd name="T0" fmla="*/ 163 w 525"/>
                <a:gd name="T1" fmla="*/ 2 h 706"/>
                <a:gd name="T2" fmla="*/ 168 w 525"/>
                <a:gd name="T3" fmla="*/ 3 h 706"/>
                <a:gd name="T4" fmla="*/ 176 w 525"/>
                <a:gd name="T5" fmla="*/ 7 h 706"/>
                <a:gd name="T6" fmla="*/ 187 w 525"/>
                <a:gd name="T7" fmla="*/ 12 h 706"/>
                <a:gd name="T8" fmla="*/ 216 w 525"/>
                <a:gd name="T9" fmla="*/ 25 h 706"/>
                <a:gd name="T10" fmla="*/ 259 w 525"/>
                <a:gd name="T11" fmla="*/ 66 h 706"/>
                <a:gd name="T12" fmla="*/ 285 w 525"/>
                <a:gd name="T13" fmla="*/ 137 h 706"/>
                <a:gd name="T14" fmla="*/ 295 w 525"/>
                <a:gd name="T15" fmla="*/ 239 h 706"/>
                <a:gd name="T16" fmla="*/ 282 w 525"/>
                <a:gd name="T17" fmla="*/ 339 h 706"/>
                <a:gd name="T18" fmla="*/ 257 w 525"/>
                <a:gd name="T19" fmla="*/ 342 h 706"/>
                <a:gd name="T20" fmla="*/ 227 w 525"/>
                <a:gd name="T21" fmla="*/ 365 h 706"/>
                <a:gd name="T22" fmla="*/ 215 w 525"/>
                <a:gd name="T23" fmla="*/ 402 h 706"/>
                <a:gd name="T24" fmla="*/ 227 w 525"/>
                <a:gd name="T25" fmla="*/ 438 h 706"/>
                <a:gd name="T26" fmla="*/ 257 w 525"/>
                <a:gd name="T27" fmla="*/ 460 h 706"/>
                <a:gd name="T28" fmla="*/ 296 w 525"/>
                <a:gd name="T29" fmla="*/ 460 h 706"/>
                <a:gd name="T30" fmla="*/ 327 w 525"/>
                <a:gd name="T31" fmla="*/ 438 h 706"/>
                <a:gd name="T32" fmla="*/ 339 w 525"/>
                <a:gd name="T33" fmla="*/ 402 h 706"/>
                <a:gd name="T34" fmla="*/ 328 w 525"/>
                <a:gd name="T35" fmla="*/ 367 h 706"/>
                <a:gd name="T36" fmla="*/ 301 w 525"/>
                <a:gd name="T37" fmla="*/ 343 h 706"/>
                <a:gd name="T38" fmla="*/ 314 w 525"/>
                <a:gd name="T39" fmla="*/ 234 h 706"/>
                <a:gd name="T40" fmla="*/ 302 w 525"/>
                <a:gd name="T41" fmla="*/ 127 h 706"/>
                <a:gd name="T42" fmla="*/ 270 w 525"/>
                <a:gd name="T43" fmla="*/ 50 h 706"/>
                <a:gd name="T44" fmla="*/ 302 w 525"/>
                <a:gd name="T45" fmla="*/ 61 h 706"/>
                <a:gd name="T46" fmla="*/ 341 w 525"/>
                <a:gd name="T47" fmla="*/ 77 h 706"/>
                <a:gd name="T48" fmla="*/ 391 w 525"/>
                <a:gd name="T49" fmla="*/ 102 h 706"/>
                <a:gd name="T50" fmla="*/ 433 w 525"/>
                <a:gd name="T51" fmla="*/ 135 h 706"/>
                <a:gd name="T52" fmla="*/ 456 w 525"/>
                <a:gd name="T53" fmla="*/ 180 h 706"/>
                <a:gd name="T54" fmla="*/ 478 w 525"/>
                <a:gd name="T55" fmla="*/ 252 h 706"/>
                <a:gd name="T56" fmla="*/ 500 w 525"/>
                <a:gd name="T57" fmla="*/ 346 h 706"/>
                <a:gd name="T58" fmla="*/ 515 w 525"/>
                <a:gd name="T59" fmla="*/ 455 h 706"/>
                <a:gd name="T60" fmla="*/ 522 w 525"/>
                <a:gd name="T61" fmla="*/ 535 h 706"/>
                <a:gd name="T62" fmla="*/ 525 w 525"/>
                <a:gd name="T63" fmla="*/ 578 h 706"/>
                <a:gd name="T64" fmla="*/ 522 w 525"/>
                <a:gd name="T65" fmla="*/ 585 h 706"/>
                <a:gd name="T66" fmla="*/ 497 w 525"/>
                <a:gd name="T67" fmla="*/ 602 h 706"/>
                <a:gd name="T68" fmla="*/ 445 w 525"/>
                <a:gd name="T69" fmla="*/ 628 h 706"/>
                <a:gd name="T70" fmla="*/ 363 w 525"/>
                <a:gd name="T71" fmla="*/ 659 h 706"/>
                <a:gd name="T72" fmla="*/ 251 w 525"/>
                <a:gd name="T73" fmla="*/ 684 h 706"/>
                <a:gd name="T74" fmla="*/ 147 w 525"/>
                <a:gd name="T75" fmla="*/ 697 h 706"/>
                <a:gd name="T76" fmla="*/ 67 w 525"/>
                <a:gd name="T77" fmla="*/ 704 h 706"/>
                <a:gd name="T78" fmla="*/ 14 w 525"/>
                <a:gd name="T79" fmla="*/ 706 h 706"/>
                <a:gd name="T80" fmla="*/ 0 w 525"/>
                <a:gd name="T81" fmla="*/ 706 h 706"/>
                <a:gd name="T82" fmla="*/ 19 w 525"/>
                <a:gd name="T83" fmla="*/ 679 h 706"/>
                <a:gd name="T84" fmla="*/ 49 w 525"/>
                <a:gd name="T85" fmla="*/ 636 h 706"/>
                <a:gd name="T86" fmla="*/ 87 w 525"/>
                <a:gd name="T87" fmla="*/ 580 h 706"/>
                <a:gd name="T88" fmla="*/ 126 w 525"/>
                <a:gd name="T89" fmla="*/ 518 h 706"/>
                <a:gd name="T90" fmla="*/ 161 w 525"/>
                <a:gd name="T91" fmla="*/ 455 h 706"/>
                <a:gd name="T92" fmla="*/ 193 w 525"/>
                <a:gd name="T93" fmla="*/ 386 h 706"/>
                <a:gd name="T94" fmla="*/ 221 w 525"/>
                <a:gd name="T95" fmla="*/ 317 h 706"/>
                <a:gd name="T96" fmla="*/ 243 w 525"/>
                <a:gd name="T97" fmla="*/ 256 h 706"/>
                <a:gd name="T98" fmla="*/ 259 w 525"/>
                <a:gd name="T99" fmla="*/ 210 h 706"/>
                <a:gd name="T100" fmla="*/ 267 w 525"/>
                <a:gd name="T101" fmla="*/ 183 h 706"/>
                <a:gd name="T102" fmla="*/ 209 w 525"/>
                <a:gd name="T103" fmla="*/ 127 h 706"/>
                <a:gd name="T104" fmla="*/ 238 w 525"/>
                <a:gd name="T105" fmla="*/ 68 h 706"/>
                <a:gd name="T106" fmla="*/ 216 w 525"/>
                <a:gd name="T107" fmla="*/ 51 h 706"/>
                <a:gd name="T108" fmla="*/ 177 w 525"/>
                <a:gd name="T109" fmla="*/ 15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5" h="706">
                  <a:moveTo>
                    <a:pt x="161" y="0"/>
                  </a:moveTo>
                  <a:lnTo>
                    <a:pt x="163" y="2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1" y="4"/>
                  </a:lnTo>
                  <a:lnTo>
                    <a:pt x="176" y="7"/>
                  </a:lnTo>
                  <a:lnTo>
                    <a:pt x="183" y="10"/>
                  </a:lnTo>
                  <a:lnTo>
                    <a:pt x="187" y="12"/>
                  </a:lnTo>
                  <a:lnTo>
                    <a:pt x="212" y="23"/>
                  </a:lnTo>
                  <a:lnTo>
                    <a:pt x="216" y="25"/>
                  </a:lnTo>
                  <a:lnTo>
                    <a:pt x="238" y="35"/>
                  </a:lnTo>
                  <a:lnTo>
                    <a:pt x="259" y="66"/>
                  </a:lnTo>
                  <a:lnTo>
                    <a:pt x="275" y="100"/>
                  </a:lnTo>
                  <a:lnTo>
                    <a:pt x="285" y="137"/>
                  </a:lnTo>
                  <a:lnTo>
                    <a:pt x="293" y="186"/>
                  </a:lnTo>
                  <a:lnTo>
                    <a:pt x="295" y="239"/>
                  </a:lnTo>
                  <a:lnTo>
                    <a:pt x="291" y="290"/>
                  </a:lnTo>
                  <a:lnTo>
                    <a:pt x="282" y="339"/>
                  </a:lnTo>
                  <a:lnTo>
                    <a:pt x="277" y="339"/>
                  </a:lnTo>
                  <a:lnTo>
                    <a:pt x="257" y="342"/>
                  </a:lnTo>
                  <a:lnTo>
                    <a:pt x="241" y="351"/>
                  </a:lnTo>
                  <a:lnTo>
                    <a:pt x="227" y="365"/>
                  </a:lnTo>
                  <a:lnTo>
                    <a:pt x="218" y="381"/>
                  </a:lnTo>
                  <a:lnTo>
                    <a:pt x="215" y="402"/>
                  </a:lnTo>
                  <a:lnTo>
                    <a:pt x="218" y="420"/>
                  </a:lnTo>
                  <a:lnTo>
                    <a:pt x="227" y="438"/>
                  </a:lnTo>
                  <a:lnTo>
                    <a:pt x="241" y="451"/>
                  </a:lnTo>
                  <a:lnTo>
                    <a:pt x="257" y="460"/>
                  </a:lnTo>
                  <a:lnTo>
                    <a:pt x="277" y="464"/>
                  </a:lnTo>
                  <a:lnTo>
                    <a:pt x="296" y="460"/>
                  </a:lnTo>
                  <a:lnTo>
                    <a:pt x="314" y="451"/>
                  </a:lnTo>
                  <a:lnTo>
                    <a:pt x="327" y="438"/>
                  </a:lnTo>
                  <a:lnTo>
                    <a:pt x="336" y="420"/>
                  </a:lnTo>
                  <a:lnTo>
                    <a:pt x="339" y="402"/>
                  </a:lnTo>
                  <a:lnTo>
                    <a:pt x="336" y="383"/>
                  </a:lnTo>
                  <a:lnTo>
                    <a:pt x="328" y="367"/>
                  </a:lnTo>
                  <a:lnTo>
                    <a:pt x="317" y="354"/>
                  </a:lnTo>
                  <a:lnTo>
                    <a:pt x="301" y="343"/>
                  </a:lnTo>
                  <a:lnTo>
                    <a:pt x="309" y="290"/>
                  </a:lnTo>
                  <a:lnTo>
                    <a:pt x="314" y="234"/>
                  </a:lnTo>
                  <a:lnTo>
                    <a:pt x="311" y="180"/>
                  </a:lnTo>
                  <a:lnTo>
                    <a:pt x="302" y="127"/>
                  </a:lnTo>
                  <a:lnTo>
                    <a:pt x="289" y="86"/>
                  </a:lnTo>
                  <a:lnTo>
                    <a:pt x="270" y="50"/>
                  </a:lnTo>
                  <a:lnTo>
                    <a:pt x="282" y="54"/>
                  </a:lnTo>
                  <a:lnTo>
                    <a:pt x="302" y="61"/>
                  </a:lnTo>
                  <a:lnTo>
                    <a:pt x="318" y="68"/>
                  </a:lnTo>
                  <a:lnTo>
                    <a:pt x="341" y="77"/>
                  </a:lnTo>
                  <a:lnTo>
                    <a:pt x="366" y="89"/>
                  </a:lnTo>
                  <a:lnTo>
                    <a:pt x="391" y="102"/>
                  </a:lnTo>
                  <a:lnTo>
                    <a:pt x="414" y="118"/>
                  </a:lnTo>
                  <a:lnTo>
                    <a:pt x="433" y="135"/>
                  </a:lnTo>
                  <a:lnTo>
                    <a:pt x="446" y="156"/>
                  </a:lnTo>
                  <a:lnTo>
                    <a:pt x="456" y="180"/>
                  </a:lnTo>
                  <a:lnTo>
                    <a:pt x="467" y="212"/>
                  </a:lnTo>
                  <a:lnTo>
                    <a:pt x="478" y="252"/>
                  </a:lnTo>
                  <a:lnTo>
                    <a:pt x="490" y="297"/>
                  </a:lnTo>
                  <a:lnTo>
                    <a:pt x="500" y="346"/>
                  </a:lnTo>
                  <a:lnTo>
                    <a:pt x="509" y="402"/>
                  </a:lnTo>
                  <a:lnTo>
                    <a:pt x="515" y="455"/>
                  </a:lnTo>
                  <a:lnTo>
                    <a:pt x="519" y="500"/>
                  </a:lnTo>
                  <a:lnTo>
                    <a:pt x="522" y="535"/>
                  </a:lnTo>
                  <a:lnTo>
                    <a:pt x="523" y="562"/>
                  </a:lnTo>
                  <a:lnTo>
                    <a:pt x="525" y="578"/>
                  </a:lnTo>
                  <a:lnTo>
                    <a:pt x="525" y="583"/>
                  </a:lnTo>
                  <a:lnTo>
                    <a:pt x="522" y="585"/>
                  </a:lnTo>
                  <a:lnTo>
                    <a:pt x="513" y="592"/>
                  </a:lnTo>
                  <a:lnTo>
                    <a:pt x="497" y="602"/>
                  </a:lnTo>
                  <a:lnTo>
                    <a:pt x="474" y="615"/>
                  </a:lnTo>
                  <a:lnTo>
                    <a:pt x="445" y="628"/>
                  </a:lnTo>
                  <a:lnTo>
                    <a:pt x="408" y="644"/>
                  </a:lnTo>
                  <a:lnTo>
                    <a:pt x="363" y="659"/>
                  </a:lnTo>
                  <a:lnTo>
                    <a:pt x="311" y="672"/>
                  </a:lnTo>
                  <a:lnTo>
                    <a:pt x="251" y="684"/>
                  </a:lnTo>
                  <a:lnTo>
                    <a:pt x="196" y="691"/>
                  </a:lnTo>
                  <a:lnTo>
                    <a:pt x="147" y="697"/>
                  </a:lnTo>
                  <a:lnTo>
                    <a:pt x="103" y="701"/>
                  </a:lnTo>
                  <a:lnTo>
                    <a:pt x="67" y="704"/>
                  </a:lnTo>
                  <a:lnTo>
                    <a:pt x="36" y="706"/>
                  </a:lnTo>
                  <a:lnTo>
                    <a:pt x="14" y="706"/>
                  </a:lnTo>
                  <a:lnTo>
                    <a:pt x="1" y="706"/>
                  </a:lnTo>
                  <a:lnTo>
                    <a:pt x="0" y="706"/>
                  </a:lnTo>
                  <a:lnTo>
                    <a:pt x="7" y="695"/>
                  </a:lnTo>
                  <a:lnTo>
                    <a:pt x="19" y="679"/>
                  </a:lnTo>
                  <a:lnTo>
                    <a:pt x="33" y="660"/>
                  </a:lnTo>
                  <a:lnTo>
                    <a:pt x="49" y="636"/>
                  </a:lnTo>
                  <a:lnTo>
                    <a:pt x="68" y="610"/>
                  </a:lnTo>
                  <a:lnTo>
                    <a:pt x="87" y="580"/>
                  </a:lnTo>
                  <a:lnTo>
                    <a:pt x="107" y="550"/>
                  </a:lnTo>
                  <a:lnTo>
                    <a:pt x="126" y="518"/>
                  </a:lnTo>
                  <a:lnTo>
                    <a:pt x="144" y="487"/>
                  </a:lnTo>
                  <a:lnTo>
                    <a:pt x="161" y="455"/>
                  </a:lnTo>
                  <a:lnTo>
                    <a:pt x="177" y="420"/>
                  </a:lnTo>
                  <a:lnTo>
                    <a:pt x="193" y="386"/>
                  </a:lnTo>
                  <a:lnTo>
                    <a:pt x="208" y="351"/>
                  </a:lnTo>
                  <a:lnTo>
                    <a:pt x="221" y="317"/>
                  </a:lnTo>
                  <a:lnTo>
                    <a:pt x="232" y="285"/>
                  </a:lnTo>
                  <a:lnTo>
                    <a:pt x="243" y="256"/>
                  </a:lnTo>
                  <a:lnTo>
                    <a:pt x="251" y="231"/>
                  </a:lnTo>
                  <a:lnTo>
                    <a:pt x="259" y="210"/>
                  </a:lnTo>
                  <a:lnTo>
                    <a:pt x="264" y="194"/>
                  </a:lnTo>
                  <a:lnTo>
                    <a:pt x="267" y="183"/>
                  </a:lnTo>
                  <a:lnTo>
                    <a:pt x="269" y="180"/>
                  </a:lnTo>
                  <a:lnTo>
                    <a:pt x="209" y="127"/>
                  </a:lnTo>
                  <a:lnTo>
                    <a:pt x="241" y="71"/>
                  </a:lnTo>
                  <a:lnTo>
                    <a:pt x="238" y="68"/>
                  </a:lnTo>
                  <a:lnTo>
                    <a:pt x="229" y="61"/>
                  </a:lnTo>
                  <a:lnTo>
                    <a:pt x="216" y="51"/>
                  </a:lnTo>
                  <a:lnTo>
                    <a:pt x="199" y="35"/>
                  </a:lnTo>
                  <a:lnTo>
                    <a:pt x="177" y="1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3841" y="2163"/>
              <a:ext cx="95" cy="94"/>
            </a:xfrm>
            <a:custGeom>
              <a:avLst/>
              <a:gdLst>
                <a:gd name="T0" fmla="*/ 48 w 95"/>
                <a:gd name="T1" fmla="*/ 0 h 94"/>
                <a:gd name="T2" fmla="*/ 66 w 95"/>
                <a:gd name="T3" fmla="*/ 4 h 94"/>
                <a:gd name="T4" fmla="*/ 82 w 95"/>
                <a:gd name="T5" fmla="*/ 14 h 94"/>
                <a:gd name="T6" fmla="*/ 92 w 95"/>
                <a:gd name="T7" fmla="*/ 29 h 94"/>
                <a:gd name="T8" fmla="*/ 95 w 95"/>
                <a:gd name="T9" fmla="*/ 48 h 94"/>
                <a:gd name="T10" fmla="*/ 92 w 95"/>
                <a:gd name="T11" fmla="*/ 66 h 94"/>
                <a:gd name="T12" fmla="*/ 82 w 95"/>
                <a:gd name="T13" fmla="*/ 81 h 94"/>
                <a:gd name="T14" fmla="*/ 66 w 95"/>
                <a:gd name="T15" fmla="*/ 91 h 94"/>
                <a:gd name="T16" fmla="*/ 48 w 95"/>
                <a:gd name="T17" fmla="*/ 94 h 94"/>
                <a:gd name="T18" fmla="*/ 30 w 95"/>
                <a:gd name="T19" fmla="*/ 91 h 94"/>
                <a:gd name="T20" fmla="*/ 15 w 95"/>
                <a:gd name="T21" fmla="*/ 81 h 94"/>
                <a:gd name="T22" fmla="*/ 5 w 95"/>
                <a:gd name="T23" fmla="*/ 66 h 94"/>
                <a:gd name="T24" fmla="*/ 0 w 95"/>
                <a:gd name="T25" fmla="*/ 48 h 94"/>
                <a:gd name="T26" fmla="*/ 5 w 95"/>
                <a:gd name="T27" fmla="*/ 29 h 94"/>
                <a:gd name="T28" fmla="*/ 15 w 95"/>
                <a:gd name="T29" fmla="*/ 14 h 94"/>
                <a:gd name="T30" fmla="*/ 30 w 95"/>
                <a:gd name="T31" fmla="*/ 4 h 94"/>
                <a:gd name="T32" fmla="*/ 48 w 95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66" y="4"/>
                  </a:lnTo>
                  <a:lnTo>
                    <a:pt x="82" y="14"/>
                  </a:lnTo>
                  <a:lnTo>
                    <a:pt x="92" y="29"/>
                  </a:lnTo>
                  <a:lnTo>
                    <a:pt x="95" y="48"/>
                  </a:lnTo>
                  <a:lnTo>
                    <a:pt x="92" y="66"/>
                  </a:lnTo>
                  <a:lnTo>
                    <a:pt x="82" y="81"/>
                  </a:lnTo>
                  <a:lnTo>
                    <a:pt x="66" y="91"/>
                  </a:lnTo>
                  <a:lnTo>
                    <a:pt x="48" y="94"/>
                  </a:lnTo>
                  <a:lnTo>
                    <a:pt x="30" y="91"/>
                  </a:lnTo>
                  <a:lnTo>
                    <a:pt x="15" y="81"/>
                  </a:lnTo>
                  <a:lnTo>
                    <a:pt x="5" y="66"/>
                  </a:lnTo>
                  <a:lnTo>
                    <a:pt x="0" y="48"/>
                  </a:lnTo>
                  <a:lnTo>
                    <a:pt x="5" y="29"/>
                  </a:lnTo>
                  <a:lnTo>
                    <a:pt x="15" y="14"/>
                  </a:lnTo>
                  <a:lnTo>
                    <a:pt x="3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3581" y="1755"/>
              <a:ext cx="294" cy="760"/>
            </a:xfrm>
            <a:custGeom>
              <a:avLst/>
              <a:gdLst>
                <a:gd name="T0" fmla="*/ 134 w 294"/>
                <a:gd name="T1" fmla="*/ 9 h 760"/>
                <a:gd name="T2" fmla="*/ 163 w 294"/>
                <a:gd name="T3" fmla="*/ 35 h 760"/>
                <a:gd name="T4" fmla="*/ 204 w 294"/>
                <a:gd name="T5" fmla="*/ 73 h 760"/>
                <a:gd name="T6" fmla="*/ 243 w 294"/>
                <a:gd name="T7" fmla="*/ 108 h 760"/>
                <a:gd name="T8" fmla="*/ 266 w 294"/>
                <a:gd name="T9" fmla="*/ 127 h 760"/>
                <a:gd name="T10" fmla="*/ 234 w 294"/>
                <a:gd name="T11" fmla="*/ 181 h 760"/>
                <a:gd name="T12" fmla="*/ 294 w 294"/>
                <a:gd name="T13" fmla="*/ 236 h 760"/>
                <a:gd name="T14" fmla="*/ 284 w 294"/>
                <a:gd name="T15" fmla="*/ 266 h 760"/>
                <a:gd name="T16" fmla="*/ 263 w 294"/>
                <a:gd name="T17" fmla="*/ 322 h 760"/>
                <a:gd name="T18" fmla="*/ 237 w 294"/>
                <a:gd name="T19" fmla="*/ 393 h 760"/>
                <a:gd name="T20" fmla="*/ 204 w 294"/>
                <a:gd name="T21" fmla="*/ 473 h 760"/>
                <a:gd name="T22" fmla="*/ 201 w 294"/>
                <a:gd name="T23" fmla="*/ 480 h 760"/>
                <a:gd name="T24" fmla="*/ 198 w 294"/>
                <a:gd name="T25" fmla="*/ 486 h 760"/>
                <a:gd name="T26" fmla="*/ 195 w 294"/>
                <a:gd name="T27" fmla="*/ 492 h 760"/>
                <a:gd name="T28" fmla="*/ 192 w 294"/>
                <a:gd name="T29" fmla="*/ 498 h 760"/>
                <a:gd name="T30" fmla="*/ 189 w 294"/>
                <a:gd name="T31" fmla="*/ 504 h 760"/>
                <a:gd name="T32" fmla="*/ 186 w 294"/>
                <a:gd name="T33" fmla="*/ 508 h 760"/>
                <a:gd name="T34" fmla="*/ 185 w 294"/>
                <a:gd name="T35" fmla="*/ 514 h 760"/>
                <a:gd name="T36" fmla="*/ 182 w 294"/>
                <a:gd name="T37" fmla="*/ 520 h 760"/>
                <a:gd name="T38" fmla="*/ 147 w 294"/>
                <a:gd name="T39" fmla="*/ 579 h 760"/>
                <a:gd name="T40" fmla="*/ 109 w 294"/>
                <a:gd name="T41" fmla="*/ 639 h 760"/>
                <a:gd name="T42" fmla="*/ 73 w 294"/>
                <a:gd name="T43" fmla="*/ 691 h 760"/>
                <a:gd name="T44" fmla="*/ 45 w 294"/>
                <a:gd name="T45" fmla="*/ 730 h 760"/>
                <a:gd name="T46" fmla="*/ 28 w 294"/>
                <a:gd name="T47" fmla="*/ 754 h 760"/>
                <a:gd name="T48" fmla="*/ 23 w 294"/>
                <a:gd name="T49" fmla="*/ 760 h 760"/>
                <a:gd name="T50" fmla="*/ 20 w 294"/>
                <a:gd name="T51" fmla="*/ 758 h 760"/>
                <a:gd name="T52" fmla="*/ 9 w 294"/>
                <a:gd name="T53" fmla="*/ 736 h 760"/>
                <a:gd name="T54" fmla="*/ 35 w 294"/>
                <a:gd name="T55" fmla="*/ 643 h 760"/>
                <a:gd name="T56" fmla="*/ 86 w 294"/>
                <a:gd name="T57" fmla="*/ 493 h 760"/>
                <a:gd name="T58" fmla="*/ 111 w 294"/>
                <a:gd name="T59" fmla="*/ 360 h 760"/>
                <a:gd name="T60" fmla="*/ 121 w 294"/>
                <a:gd name="T61" fmla="*/ 242 h 760"/>
                <a:gd name="T62" fmla="*/ 125 w 294"/>
                <a:gd name="T63" fmla="*/ 137 h 760"/>
                <a:gd name="T64" fmla="*/ 125 w 294"/>
                <a:gd name="T65" fmla="*/ 53 h 760"/>
                <a:gd name="T66" fmla="*/ 124 w 294"/>
                <a:gd name="T6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760">
                  <a:moveTo>
                    <a:pt x="124" y="0"/>
                  </a:moveTo>
                  <a:lnTo>
                    <a:pt x="134" y="9"/>
                  </a:lnTo>
                  <a:lnTo>
                    <a:pt x="148" y="22"/>
                  </a:lnTo>
                  <a:lnTo>
                    <a:pt x="163" y="35"/>
                  </a:lnTo>
                  <a:lnTo>
                    <a:pt x="188" y="58"/>
                  </a:lnTo>
                  <a:lnTo>
                    <a:pt x="204" y="73"/>
                  </a:lnTo>
                  <a:lnTo>
                    <a:pt x="226" y="92"/>
                  </a:lnTo>
                  <a:lnTo>
                    <a:pt x="243" y="108"/>
                  </a:lnTo>
                  <a:lnTo>
                    <a:pt x="258" y="120"/>
                  </a:lnTo>
                  <a:lnTo>
                    <a:pt x="266" y="127"/>
                  </a:lnTo>
                  <a:lnTo>
                    <a:pt x="236" y="178"/>
                  </a:lnTo>
                  <a:lnTo>
                    <a:pt x="234" y="181"/>
                  </a:lnTo>
                  <a:lnTo>
                    <a:pt x="237" y="184"/>
                  </a:lnTo>
                  <a:lnTo>
                    <a:pt x="294" y="236"/>
                  </a:lnTo>
                  <a:lnTo>
                    <a:pt x="290" y="248"/>
                  </a:lnTo>
                  <a:lnTo>
                    <a:pt x="284" y="266"/>
                  </a:lnTo>
                  <a:lnTo>
                    <a:pt x="275" y="291"/>
                  </a:lnTo>
                  <a:lnTo>
                    <a:pt x="263" y="322"/>
                  </a:lnTo>
                  <a:lnTo>
                    <a:pt x="252" y="357"/>
                  </a:lnTo>
                  <a:lnTo>
                    <a:pt x="237" y="393"/>
                  </a:lnTo>
                  <a:lnTo>
                    <a:pt x="221" y="432"/>
                  </a:lnTo>
                  <a:lnTo>
                    <a:pt x="204" y="473"/>
                  </a:lnTo>
                  <a:lnTo>
                    <a:pt x="202" y="477"/>
                  </a:lnTo>
                  <a:lnTo>
                    <a:pt x="201" y="480"/>
                  </a:lnTo>
                  <a:lnTo>
                    <a:pt x="199" y="483"/>
                  </a:lnTo>
                  <a:lnTo>
                    <a:pt x="198" y="486"/>
                  </a:lnTo>
                  <a:lnTo>
                    <a:pt x="196" y="489"/>
                  </a:lnTo>
                  <a:lnTo>
                    <a:pt x="195" y="492"/>
                  </a:lnTo>
                  <a:lnTo>
                    <a:pt x="194" y="495"/>
                  </a:lnTo>
                  <a:lnTo>
                    <a:pt x="192" y="498"/>
                  </a:lnTo>
                  <a:lnTo>
                    <a:pt x="191" y="499"/>
                  </a:lnTo>
                  <a:lnTo>
                    <a:pt x="189" y="504"/>
                  </a:lnTo>
                  <a:lnTo>
                    <a:pt x="188" y="505"/>
                  </a:lnTo>
                  <a:lnTo>
                    <a:pt x="186" y="508"/>
                  </a:lnTo>
                  <a:lnTo>
                    <a:pt x="185" y="511"/>
                  </a:lnTo>
                  <a:lnTo>
                    <a:pt x="185" y="514"/>
                  </a:lnTo>
                  <a:lnTo>
                    <a:pt x="182" y="518"/>
                  </a:lnTo>
                  <a:lnTo>
                    <a:pt x="182" y="520"/>
                  </a:lnTo>
                  <a:lnTo>
                    <a:pt x="164" y="549"/>
                  </a:lnTo>
                  <a:lnTo>
                    <a:pt x="147" y="579"/>
                  </a:lnTo>
                  <a:lnTo>
                    <a:pt x="128" y="610"/>
                  </a:lnTo>
                  <a:lnTo>
                    <a:pt x="109" y="639"/>
                  </a:lnTo>
                  <a:lnTo>
                    <a:pt x="90" y="665"/>
                  </a:lnTo>
                  <a:lnTo>
                    <a:pt x="73" y="691"/>
                  </a:lnTo>
                  <a:lnTo>
                    <a:pt x="58" y="713"/>
                  </a:lnTo>
                  <a:lnTo>
                    <a:pt x="45" y="730"/>
                  </a:lnTo>
                  <a:lnTo>
                    <a:pt x="35" y="745"/>
                  </a:lnTo>
                  <a:lnTo>
                    <a:pt x="28" y="754"/>
                  </a:lnTo>
                  <a:lnTo>
                    <a:pt x="25" y="757"/>
                  </a:lnTo>
                  <a:lnTo>
                    <a:pt x="23" y="760"/>
                  </a:lnTo>
                  <a:lnTo>
                    <a:pt x="22" y="760"/>
                  </a:lnTo>
                  <a:lnTo>
                    <a:pt x="20" y="758"/>
                  </a:lnTo>
                  <a:lnTo>
                    <a:pt x="16" y="749"/>
                  </a:lnTo>
                  <a:lnTo>
                    <a:pt x="9" y="736"/>
                  </a:lnTo>
                  <a:lnTo>
                    <a:pt x="0" y="719"/>
                  </a:lnTo>
                  <a:lnTo>
                    <a:pt x="35" y="643"/>
                  </a:lnTo>
                  <a:lnTo>
                    <a:pt x="64" y="569"/>
                  </a:lnTo>
                  <a:lnTo>
                    <a:pt x="86" y="493"/>
                  </a:lnTo>
                  <a:lnTo>
                    <a:pt x="102" y="419"/>
                  </a:lnTo>
                  <a:lnTo>
                    <a:pt x="111" y="360"/>
                  </a:lnTo>
                  <a:lnTo>
                    <a:pt x="116" y="300"/>
                  </a:lnTo>
                  <a:lnTo>
                    <a:pt x="121" y="242"/>
                  </a:lnTo>
                  <a:lnTo>
                    <a:pt x="124" y="188"/>
                  </a:lnTo>
                  <a:lnTo>
                    <a:pt x="125" y="137"/>
                  </a:lnTo>
                  <a:lnTo>
                    <a:pt x="127" y="90"/>
                  </a:lnTo>
                  <a:lnTo>
                    <a:pt x="125" y="53"/>
                  </a:lnTo>
                  <a:lnTo>
                    <a:pt x="125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3312" y="2065"/>
              <a:ext cx="167" cy="310"/>
            </a:xfrm>
            <a:custGeom>
              <a:avLst/>
              <a:gdLst>
                <a:gd name="T0" fmla="*/ 0 w 167"/>
                <a:gd name="T1" fmla="*/ 0 h 310"/>
                <a:gd name="T2" fmla="*/ 19 w 167"/>
                <a:gd name="T3" fmla="*/ 10 h 310"/>
                <a:gd name="T4" fmla="*/ 33 w 167"/>
                <a:gd name="T5" fmla="*/ 25 h 310"/>
                <a:gd name="T6" fmla="*/ 47 w 167"/>
                <a:gd name="T7" fmla="*/ 39 h 310"/>
                <a:gd name="T8" fmla="*/ 55 w 167"/>
                <a:gd name="T9" fmla="*/ 55 h 310"/>
                <a:gd name="T10" fmla="*/ 63 w 167"/>
                <a:gd name="T11" fmla="*/ 68 h 310"/>
                <a:gd name="T12" fmla="*/ 67 w 167"/>
                <a:gd name="T13" fmla="*/ 77 h 310"/>
                <a:gd name="T14" fmla="*/ 68 w 167"/>
                <a:gd name="T15" fmla="*/ 83 h 310"/>
                <a:gd name="T16" fmla="*/ 70 w 167"/>
                <a:gd name="T17" fmla="*/ 86 h 310"/>
                <a:gd name="T18" fmla="*/ 73 w 167"/>
                <a:gd name="T19" fmla="*/ 87 h 310"/>
                <a:gd name="T20" fmla="*/ 76 w 167"/>
                <a:gd name="T21" fmla="*/ 89 h 310"/>
                <a:gd name="T22" fmla="*/ 80 w 167"/>
                <a:gd name="T23" fmla="*/ 89 h 310"/>
                <a:gd name="T24" fmla="*/ 108 w 167"/>
                <a:gd name="T25" fmla="*/ 122 h 310"/>
                <a:gd name="T26" fmla="*/ 131 w 167"/>
                <a:gd name="T27" fmla="*/ 157 h 310"/>
                <a:gd name="T28" fmla="*/ 150 w 167"/>
                <a:gd name="T29" fmla="*/ 195 h 310"/>
                <a:gd name="T30" fmla="*/ 161 w 167"/>
                <a:gd name="T31" fmla="*/ 228 h 310"/>
                <a:gd name="T32" fmla="*/ 167 w 167"/>
                <a:gd name="T33" fmla="*/ 263 h 310"/>
                <a:gd name="T34" fmla="*/ 166 w 167"/>
                <a:gd name="T35" fmla="*/ 279 h 310"/>
                <a:gd name="T36" fmla="*/ 161 w 167"/>
                <a:gd name="T37" fmla="*/ 294 h 310"/>
                <a:gd name="T38" fmla="*/ 153 w 167"/>
                <a:gd name="T39" fmla="*/ 306 h 310"/>
                <a:gd name="T40" fmla="*/ 148 w 167"/>
                <a:gd name="T41" fmla="*/ 310 h 310"/>
                <a:gd name="T42" fmla="*/ 118 w 167"/>
                <a:gd name="T43" fmla="*/ 263 h 310"/>
                <a:gd name="T44" fmla="*/ 90 w 167"/>
                <a:gd name="T45" fmla="*/ 214 h 310"/>
                <a:gd name="T46" fmla="*/ 68 w 167"/>
                <a:gd name="T47" fmla="*/ 169 h 310"/>
                <a:gd name="T48" fmla="*/ 67 w 167"/>
                <a:gd name="T49" fmla="*/ 169 h 310"/>
                <a:gd name="T50" fmla="*/ 65 w 167"/>
                <a:gd name="T51" fmla="*/ 163 h 310"/>
                <a:gd name="T52" fmla="*/ 47 w 167"/>
                <a:gd name="T53" fmla="*/ 119 h 310"/>
                <a:gd name="T54" fmla="*/ 29 w 167"/>
                <a:gd name="T55" fmla="*/ 76 h 310"/>
                <a:gd name="T56" fmla="*/ 15 w 167"/>
                <a:gd name="T57" fmla="*/ 36 h 310"/>
                <a:gd name="T58" fmla="*/ 0 w 167"/>
                <a:gd name="T5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310">
                  <a:moveTo>
                    <a:pt x="0" y="0"/>
                  </a:moveTo>
                  <a:lnTo>
                    <a:pt x="19" y="10"/>
                  </a:lnTo>
                  <a:lnTo>
                    <a:pt x="33" y="25"/>
                  </a:lnTo>
                  <a:lnTo>
                    <a:pt x="47" y="39"/>
                  </a:lnTo>
                  <a:lnTo>
                    <a:pt x="55" y="55"/>
                  </a:lnTo>
                  <a:lnTo>
                    <a:pt x="63" y="68"/>
                  </a:lnTo>
                  <a:lnTo>
                    <a:pt x="67" y="77"/>
                  </a:lnTo>
                  <a:lnTo>
                    <a:pt x="68" y="83"/>
                  </a:lnTo>
                  <a:lnTo>
                    <a:pt x="70" y="86"/>
                  </a:lnTo>
                  <a:lnTo>
                    <a:pt x="73" y="87"/>
                  </a:lnTo>
                  <a:lnTo>
                    <a:pt x="76" y="89"/>
                  </a:lnTo>
                  <a:lnTo>
                    <a:pt x="80" y="89"/>
                  </a:lnTo>
                  <a:lnTo>
                    <a:pt x="108" y="122"/>
                  </a:lnTo>
                  <a:lnTo>
                    <a:pt x="131" y="157"/>
                  </a:lnTo>
                  <a:lnTo>
                    <a:pt x="150" y="195"/>
                  </a:lnTo>
                  <a:lnTo>
                    <a:pt x="161" y="228"/>
                  </a:lnTo>
                  <a:lnTo>
                    <a:pt x="167" y="263"/>
                  </a:lnTo>
                  <a:lnTo>
                    <a:pt x="166" y="279"/>
                  </a:lnTo>
                  <a:lnTo>
                    <a:pt x="161" y="294"/>
                  </a:lnTo>
                  <a:lnTo>
                    <a:pt x="153" y="306"/>
                  </a:lnTo>
                  <a:lnTo>
                    <a:pt x="148" y="310"/>
                  </a:lnTo>
                  <a:lnTo>
                    <a:pt x="118" y="263"/>
                  </a:lnTo>
                  <a:lnTo>
                    <a:pt x="90" y="214"/>
                  </a:lnTo>
                  <a:lnTo>
                    <a:pt x="68" y="169"/>
                  </a:lnTo>
                  <a:lnTo>
                    <a:pt x="67" y="169"/>
                  </a:lnTo>
                  <a:lnTo>
                    <a:pt x="65" y="163"/>
                  </a:lnTo>
                  <a:lnTo>
                    <a:pt x="47" y="119"/>
                  </a:lnTo>
                  <a:lnTo>
                    <a:pt x="29" y="76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3287" y="1755"/>
              <a:ext cx="310" cy="760"/>
            </a:xfrm>
            <a:custGeom>
              <a:avLst/>
              <a:gdLst>
                <a:gd name="T0" fmla="*/ 169 w 310"/>
                <a:gd name="T1" fmla="*/ 22 h 760"/>
                <a:gd name="T2" fmla="*/ 168 w 310"/>
                <a:gd name="T3" fmla="*/ 90 h 760"/>
                <a:gd name="T4" fmla="*/ 170 w 310"/>
                <a:gd name="T5" fmla="*/ 188 h 760"/>
                <a:gd name="T6" fmla="*/ 178 w 310"/>
                <a:gd name="T7" fmla="*/ 300 h 760"/>
                <a:gd name="T8" fmla="*/ 192 w 310"/>
                <a:gd name="T9" fmla="*/ 419 h 760"/>
                <a:gd name="T10" fmla="*/ 218 w 310"/>
                <a:gd name="T11" fmla="*/ 531 h 760"/>
                <a:gd name="T12" fmla="*/ 248 w 310"/>
                <a:gd name="T13" fmla="*/ 624 h 760"/>
                <a:gd name="T14" fmla="*/ 278 w 310"/>
                <a:gd name="T15" fmla="*/ 697 h 760"/>
                <a:gd name="T16" fmla="*/ 301 w 310"/>
                <a:gd name="T17" fmla="*/ 745 h 760"/>
                <a:gd name="T18" fmla="*/ 271 w 310"/>
                <a:gd name="T19" fmla="*/ 760 h 760"/>
                <a:gd name="T20" fmla="*/ 266 w 310"/>
                <a:gd name="T21" fmla="*/ 754 h 760"/>
                <a:gd name="T22" fmla="*/ 252 w 310"/>
                <a:gd name="T23" fmla="*/ 735 h 760"/>
                <a:gd name="T24" fmla="*/ 227 w 310"/>
                <a:gd name="T25" fmla="*/ 701 h 760"/>
                <a:gd name="T26" fmla="*/ 197 w 310"/>
                <a:gd name="T27" fmla="*/ 656 h 760"/>
                <a:gd name="T28" fmla="*/ 188 w 310"/>
                <a:gd name="T29" fmla="*/ 624 h 760"/>
                <a:gd name="T30" fmla="*/ 198 w 310"/>
                <a:gd name="T31" fmla="*/ 608 h 760"/>
                <a:gd name="T32" fmla="*/ 205 w 310"/>
                <a:gd name="T33" fmla="*/ 568 h 760"/>
                <a:gd name="T34" fmla="*/ 197 w 310"/>
                <a:gd name="T35" fmla="*/ 525 h 760"/>
                <a:gd name="T36" fmla="*/ 157 w 310"/>
                <a:gd name="T37" fmla="*/ 447 h 760"/>
                <a:gd name="T38" fmla="*/ 114 w 310"/>
                <a:gd name="T39" fmla="*/ 390 h 760"/>
                <a:gd name="T40" fmla="*/ 111 w 310"/>
                <a:gd name="T41" fmla="*/ 381 h 760"/>
                <a:gd name="T42" fmla="*/ 101 w 310"/>
                <a:gd name="T43" fmla="*/ 358 h 760"/>
                <a:gd name="T44" fmla="*/ 77 w 310"/>
                <a:gd name="T45" fmla="*/ 325 h 760"/>
                <a:gd name="T46" fmla="*/ 38 w 310"/>
                <a:gd name="T47" fmla="*/ 293 h 760"/>
                <a:gd name="T48" fmla="*/ 9 w 310"/>
                <a:gd name="T49" fmla="*/ 262 h 760"/>
                <a:gd name="T50" fmla="*/ 0 w 310"/>
                <a:gd name="T51" fmla="*/ 236 h 760"/>
                <a:gd name="T52" fmla="*/ 60 w 310"/>
                <a:gd name="T53" fmla="*/ 181 h 760"/>
                <a:gd name="T54" fmla="*/ 28 w 310"/>
                <a:gd name="T55" fmla="*/ 127 h 760"/>
                <a:gd name="T56" fmla="*/ 51 w 310"/>
                <a:gd name="T57" fmla="*/ 108 h 760"/>
                <a:gd name="T58" fmla="*/ 90 w 310"/>
                <a:gd name="T59" fmla="*/ 73 h 760"/>
                <a:gd name="T60" fmla="*/ 130 w 310"/>
                <a:gd name="T61" fmla="*/ 37 h 760"/>
                <a:gd name="T62" fmla="*/ 159 w 310"/>
                <a:gd name="T63" fmla="*/ 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760">
                  <a:moveTo>
                    <a:pt x="170" y="0"/>
                  </a:moveTo>
                  <a:lnTo>
                    <a:pt x="169" y="22"/>
                  </a:lnTo>
                  <a:lnTo>
                    <a:pt x="169" y="53"/>
                  </a:lnTo>
                  <a:lnTo>
                    <a:pt x="168" y="90"/>
                  </a:lnTo>
                  <a:lnTo>
                    <a:pt x="169" y="137"/>
                  </a:lnTo>
                  <a:lnTo>
                    <a:pt x="170" y="188"/>
                  </a:lnTo>
                  <a:lnTo>
                    <a:pt x="172" y="242"/>
                  </a:lnTo>
                  <a:lnTo>
                    <a:pt x="178" y="300"/>
                  </a:lnTo>
                  <a:lnTo>
                    <a:pt x="184" y="360"/>
                  </a:lnTo>
                  <a:lnTo>
                    <a:pt x="192" y="419"/>
                  </a:lnTo>
                  <a:lnTo>
                    <a:pt x="204" y="477"/>
                  </a:lnTo>
                  <a:lnTo>
                    <a:pt x="218" y="531"/>
                  </a:lnTo>
                  <a:lnTo>
                    <a:pt x="233" y="579"/>
                  </a:lnTo>
                  <a:lnTo>
                    <a:pt x="248" y="624"/>
                  </a:lnTo>
                  <a:lnTo>
                    <a:pt x="264" y="664"/>
                  </a:lnTo>
                  <a:lnTo>
                    <a:pt x="278" y="697"/>
                  </a:lnTo>
                  <a:lnTo>
                    <a:pt x="291" y="725"/>
                  </a:lnTo>
                  <a:lnTo>
                    <a:pt x="301" y="745"/>
                  </a:lnTo>
                  <a:lnTo>
                    <a:pt x="310" y="760"/>
                  </a:lnTo>
                  <a:lnTo>
                    <a:pt x="271" y="760"/>
                  </a:lnTo>
                  <a:lnTo>
                    <a:pt x="268" y="757"/>
                  </a:lnTo>
                  <a:lnTo>
                    <a:pt x="266" y="754"/>
                  </a:lnTo>
                  <a:lnTo>
                    <a:pt x="261" y="746"/>
                  </a:lnTo>
                  <a:lnTo>
                    <a:pt x="252" y="735"/>
                  </a:lnTo>
                  <a:lnTo>
                    <a:pt x="242" y="719"/>
                  </a:lnTo>
                  <a:lnTo>
                    <a:pt x="227" y="701"/>
                  </a:lnTo>
                  <a:lnTo>
                    <a:pt x="213" y="680"/>
                  </a:lnTo>
                  <a:lnTo>
                    <a:pt x="197" y="656"/>
                  </a:lnTo>
                  <a:lnTo>
                    <a:pt x="179" y="630"/>
                  </a:lnTo>
                  <a:lnTo>
                    <a:pt x="188" y="624"/>
                  </a:lnTo>
                  <a:lnTo>
                    <a:pt x="194" y="617"/>
                  </a:lnTo>
                  <a:lnTo>
                    <a:pt x="198" y="608"/>
                  </a:lnTo>
                  <a:lnTo>
                    <a:pt x="204" y="588"/>
                  </a:lnTo>
                  <a:lnTo>
                    <a:pt x="205" y="568"/>
                  </a:lnTo>
                  <a:lnTo>
                    <a:pt x="202" y="546"/>
                  </a:lnTo>
                  <a:lnTo>
                    <a:pt x="197" y="525"/>
                  </a:lnTo>
                  <a:lnTo>
                    <a:pt x="179" y="485"/>
                  </a:lnTo>
                  <a:lnTo>
                    <a:pt x="157" y="447"/>
                  </a:lnTo>
                  <a:lnTo>
                    <a:pt x="137" y="418"/>
                  </a:lnTo>
                  <a:lnTo>
                    <a:pt x="114" y="390"/>
                  </a:lnTo>
                  <a:lnTo>
                    <a:pt x="112" y="386"/>
                  </a:lnTo>
                  <a:lnTo>
                    <a:pt x="111" y="381"/>
                  </a:lnTo>
                  <a:lnTo>
                    <a:pt x="106" y="371"/>
                  </a:lnTo>
                  <a:lnTo>
                    <a:pt x="101" y="358"/>
                  </a:lnTo>
                  <a:lnTo>
                    <a:pt x="90" y="342"/>
                  </a:lnTo>
                  <a:lnTo>
                    <a:pt x="77" y="325"/>
                  </a:lnTo>
                  <a:lnTo>
                    <a:pt x="58" y="306"/>
                  </a:lnTo>
                  <a:lnTo>
                    <a:pt x="38" y="293"/>
                  </a:lnTo>
                  <a:lnTo>
                    <a:pt x="16" y="284"/>
                  </a:lnTo>
                  <a:lnTo>
                    <a:pt x="9" y="262"/>
                  </a:lnTo>
                  <a:lnTo>
                    <a:pt x="3" y="246"/>
                  </a:lnTo>
                  <a:lnTo>
                    <a:pt x="0" y="236"/>
                  </a:lnTo>
                  <a:lnTo>
                    <a:pt x="57" y="184"/>
                  </a:lnTo>
                  <a:lnTo>
                    <a:pt x="60" y="181"/>
                  </a:lnTo>
                  <a:lnTo>
                    <a:pt x="58" y="178"/>
                  </a:lnTo>
                  <a:lnTo>
                    <a:pt x="28" y="127"/>
                  </a:lnTo>
                  <a:lnTo>
                    <a:pt x="37" y="120"/>
                  </a:lnTo>
                  <a:lnTo>
                    <a:pt x="51" y="108"/>
                  </a:lnTo>
                  <a:lnTo>
                    <a:pt x="69" y="92"/>
                  </a:lnTo>
                  <a:lnTo>
                    <a:pt x="90" y="73"/>
                  </a:lnTo>
                  <a:lnTo>
                    <a:pt x="106" y="58"/>
                  </a:lnTo>
                  <a:lnTo>
                    <a:pt x="130" y="37"/>
                  </a:lnTo>
                  <a:lnTo>
                    <a:pt x="146" y="22"/>
                  </a:lnTo>
                  <a:lnTo>
                    <a:pt x="159" y="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3247" y="1809"/>
              <a:ext cx="142" cy="231"/>
            </a:xfrm>
            <a:custGeom>
              <a:avLst/>
              <a:gdLst>
                <a:gd name="T0" fmla="*/ 142 w 142"/>
                <a:gd name="T1" fmla="*/ 0 h 231"/>
                <a:gd name="T2" fmla="*/ 126 w 142"/>
                <a:gd name="T3" fmla="*/ 15 h 231"/>
                <a:gd name="T4" fmla="*/ 104 w 142"/>
                <a:gd name="T5" fmla="*/ 35 h 231"/>
                <a:gd name="T6" fmla="*/ 87 w 142"/>
                <a:gd name="T7" fmla="*/ 51 h 231"/>
                <a:gd name="T8" fmla="*/ 72 w 142"/>
                <a:gd name="T9" fmla="*/ 61 h 231"/>
                <a:gd name="T10" fmla="*/ 65 w 142"/>
                <a:gd name="T11" fmla="*/ 68 h 231"/>
                <a:gd name="T12" fmla="*/ 62 w 142"/>
                <a:gd name="T13" fmla="*/ 71 h 231"/>
                <a:gd name="T14" fmla="*/ 94 w 142"/>
                <a:gd name="T15" fmla="*/ 127 h 231"/>
                <a:gd name="T16" fmla="*/ 34 w 142"/>
                <a:gd name="T17" fmla="*/ 180 h 231"/>
                <a:gd name="T18" fmla="*/ 36 w 142"/>
                <a:gd name="T19" fmla="*/ 183 h 231"/>
                <a:gd name="T20" fmla="*/ 39 w 142"/>
                <a:gd name="T21" fmla="*/ 194 h 231"/>
                <a:gd name="T22" fmla="*/ 43 w 142"/>
                <a:gd name="T23" fmla="*/ 208 h 231"/>
                <a:gd name="T24" fmla="*/ 50 w 142"/>
                <a:gd name="T25" fmla="*/ 230 h 231"/>
                <a:gd name="T26" fmla="*/ 27 w 142"/>
                <a:gd name="T27" fmla="*/ 227 h 231"/>
                <a:gd name="T28" fmla="*/ 4 w 142"/>
                <a:gd name="T29" fmla="*/ 231 h 231"/>
                <a:gd name="T30" fmla="*/ 0 w 142"/>
                <a:gd name="T31" fmla="*/ 199 h 231"/>
                <a:gd name="T32" fmla="*/ 1 w 142"/>
                <a:gd name="T33" fmla="*/ 167 h 231"/>
                <a:gd name="T34" fmla="*/ 10 w 142"/>
                <a:gd name="T35" fmla="*/ 137 h 231"/>
                <a:gd name="T36" fmla="*/ 23 w 142"/>
                <a:gd name="T37" fmla="*/ 108 h 231"/>
                <a:gd name="T38" fmla="*/ 39 w 142"/>
                <a:gd name="T39" fmla="*/ 80 h 231"/>
                <a:gd name="T40" fmla="*/ 59 w 142"/>
                <a:gd name="T41" fmla="*/ 52 h 231"/>
                <a:gd name="T42" fmla="*/ 82 w 142"/>
                <a:gd name="T43" fmla="*/ 28 h 231"/>
                <a:gd name="T44" fmla="*/ 82 w 142"/>
                <a:gd name="T45" fmla="*/ 28 h 231"/>
                <a:gd name="T46" fmla="*/ 87 w 142"/>
                <a:gd name="T47" fmla="*/ 25 h 231"/>
                <a:gd name="T48" fmla="*/ 91 w 142"/>
                <a:gd name="T49" fmla="*/ 23 h 231"/>
                <a:gd name="T50" fmla="*/ 116 w 142"/>
                <a:gd name="T51" fmla="*/ 12 h 231"/>
                <a:gd name="T52" fmla="*/ 122 w 142"/>
                <a:gd name="T53" fmla="*/ 10 h 231"/>
                <a:gd name="T54" fmla="*/ 128 w 142"/>
                <a:gd name="T55" fmla="*/ 7 h 231"/>
                <a:gd name="T56" fmla="*/ 130 w 142"/>
                <a:gd name="T57" fmla="*/ 6 h 231"/>
                <a:gd name="T58" fmla="*/ 132 w 142"/>
                <a:gd name="T59" fmla="*/ 4 h 231"/>
                <a:gd name="T60" fmla="*/ 135 w 142"/>
                <a:gd name="T61" fmla="*/ 3 h 231"/>
                <a:gd name="T62" fmla="*/ 136 w 142"/>
                <a:gd name="T63" fmla="*/ 3 h 231"/>
                <a:gd name="T64" fmla="*/ 139 w 142"/>
                <a:gd name="T65" fmla="*/ 2 h 231"/>
                <a:gd name="T66" fmla="*/ 141 w 142"/>
                <a:gd name="T67" fmla="*/ 2 h 231"/>
                <a:gd name="T68" fmla="*/ 142 w 142"/>
                <a:gd name="T69" fmla="*/ 0 h 231"/>
                <a:gd name="T70" fmla="*/ 142 w 142"/>
                <a:gd name="T7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231">
                  <a:moveTo>
                    <a:pt x="142" y="0"/>
                  </a:moveTo>
                  <a:lnTo>
                    <a:pt x="126" y="15"/>
                  </a:lnTo>
                  <a:lnTo>
                    <a:pt x="104" y="35"/>
                  </a:lnTo>
                  <a:lnTo>
                    <a:pt x="87" y="51"/>
                  </a:lnTo>
                  <a:lnTo>
                    <a:pt x="72" y="61"/>
                  </a:lnTo>
                  <a:lnTo>
                    <a:pt x="65" y="68"/>
                  </a:lnTo>
                  <a:lnTo>
                    <a:pt x="62" y="71"/>
                  </a:lnTo>
                  <a:lnTo>
                    <a:pt x="94" y="127"/>
                  </a:lnTo>
                  <a:lnTo>
                    <a:pt x="34" y="180"/>
                  </a:lnTo>
                  <a:lnTo>
                    <a:pt x="36" y="183"/>
                  </a:lnTo>
                  <a:lnTo>
                    <a:pt x="39" y="194"/>
                  </a:lnTo>
                  <a:lnTo>
                    <a:pt x="43" y="208"/>
                  </a:lnTo>
                  <a:lnTo>
                    <a:pt x="50" y="230"/>
                  </a:lnTo>
                  <a:lnTo>
                    <a:pt x="27" y="227"/>
                  </a:lnTo>
                  <a:lnTo>
                    <a:pt x="4" y="231"/>
                  </a:lnTo>
                  <a:lnTo>
                    <a:pt x="0" y="199"/>
                  </a:lnTo>
                  <a:lnTo>
                    <a:pt x="1" y="167"/>
                  </a:lnTo>
                  <a:lnTo>
                    <a:pt x="10" y="137"/>
                  </a:lnTo>
                  <a:lnTo>
                    <a:pt x="23" y="108"/>
                  </a:lnTo>
                  <a:lnTo>
                    <a:pt x="39" y="80"/>
                  </a:lnTo>
                  <a:lnTo>
                    <a:pt x="59" y="52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1" y="23"/>
                  </a:lnTo>
                  <a:lnTo>
                    <a:pt x="116" y="12"/>
                  </a:lnTo>
                  <a:lnTo>
                    <a:pt x="122" y="10"/>
                  </a:lnTo>
                  <a:lnTo>
                    <a:pt x="128" y="7"/>
                  </a:lnTo>
                  <a:lnTo>
                    <a:pt x="130" y="6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9" y="2"/>
                  </a:lnTo>
                  <a:lnTo>
                    <a:pt x="141" y="2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3025" y="1854"/>
              <a:ext cx="523" cy="661"/>
            </a:xfrm>
            <a:custGeom>
              <a:avLst/>
              <a:gdLst>
                <a:gd name="T0" fmla="*/ 227 w 523"/>
                <a:gd name="T1" fmla="*/ 55 h 661"/>
                <a:gd name="T2" fmla="*/ 201 w 523"/>
                <a:gd name="T3" fmla="*/ 157 h 661"/>
                <a:gd name="T4" fmla="*/ 168 w 523"/>
                <a:gd name="T5" fmla="*/ 218 h 661"/>
                <a:gd name="T6" fmla="*/ 139 w 523"/>
                <a:gd name="T7" fmla="*/ 287 h 661"/>
                <a:gd name="T8" fmla="*/ 140 w 523"/>
                <a:gd name="T9" fmla="*/ 343 h 661"/>
                <a:gd name="T10" fmla="*/ 146 w 523"/>
                <a:gd name="T11" fmla="*/ 362 h 661"/>
                <a:gd name="T12" fmla="*/ 144 w 523"/>
                <a:gd name="T13" fmla="*/ 480 h 661"/>
                <a:gd name="T14" fmla="*/ 169 w 523"/>
                <a:gd name="T15" fmla="*/ 557 h 661"/>
                <a:gd name="T16" fmla="*/ 208 w 523"/>
                <a:gd name="T17" fmla="*/ 595 h 661"/>
                <a:gd name="T18" fmla="*/ 254 w 523"/>
                <a:gd name="T19" fmla="*/ 592 h 661"/>
                <a:gd name="T20" fmla="*/ 271 w 523"/>
                <a:gd name="T21" fmla="*/ 582 h 661"/>
                <a:gd name="T22" fmla="*/ 284 w 523"/>
                <a:gd name="T23" fmla="*/ 578 h 661"/>
                <a:gd name="T24" fmla="*/ 288 w 523"/>
                <a:gd name="T25" fmla="*/ 566 h 661"/>
                <a:gd name="T26" fmla="*/ 281 w 523"/>
                <a:gd name="T27" fmla="*/ 554 h 661"/>
                <a:gd name="T28" fmla="*/ 268 w 523"/>
                <a:gd name="T29" fmla="*/ 554 h 661"/>
                <a:gd name="T30" fmla="*/ 259 w 523"/>
                <a:gd name="T31" fmla="*/ 563 h 661"/>
                <a:gd name="T32" fmla="*/ 258 w 523"/>
                <a:gd name="T33" fmla="*/ 572 h 661"/>
                <a:gd name="T34" fmla="*/ 235 w 523"/>
                <a:gd name="T35" fmla="*/ 585 h 661"/>
                <a:gd name="T36" fmla="*/ 200 w 523"/>
                <a:gd name="T37" fmla="*/ 573 h 661"/>
                <a:gd name="T38" fmla="*/ 168 w 523"/>
                <a:gd name="T39" fmla="*/ 522 h 661"/>
                <a:gd name="T40" fmla="*/ 153 w 523"/>
                <a:gd name="T41" fmla="*/ 409 h 661"/>
                <a:gd name="T42" fmla="*/ 163 w 523"/>
                <a:gd name="T43" fmla="*/ 359 h 661"/>
                <a:gd name="T44" fmla="*/ 162 w 523"/>
                <a:gd name="T45" fmla="*/ 349 h 661"/>
                <a:gd name="T46" fmla="*/ 158 w 523"/>
                <a:gd name="T47" fmla="*/ 314 h 661"/>
                <a:gd name="T48" fmla="*/ 165 w 523"/>
                <a:gd name="T49" fmla="*/ 262 h 661"/>
                <a:gd name="T50" fmla="*/ 201 w 523"/>
                <a:gd name="T51" fmla="*/ 217 h 661"/>
                <a:gd name="T52" fmla="*/ 264 w 523"/>
                <a:gd name="T53" fmla="*/ 204 h 661"/>
                <a:gd name="T54" fmla="*/ 310 w 523"/>
                <a:gd name="T55" fmla="*/ 287 h 661"/>
                <a:gd name="T56" fmla="*/ 364 w 523"/>
                <a:gd name="T57" fmla="*/ 412 h 661"/>
                <a:gd name="T58" fmla="*/ 430 w 523"/>
                <a:gd name="T59" fmla="*/ 524 h 661"/>
                <a:gd name="T60" fmla="*/ 402 w 523"/>
                <a:gd name="T61" fmla="*/ 528 h 661"/>
                <a:gd name="T62" fmla="*/ 393 w 523"/>
                <a:gd name="T63" fmla="*/ 519 h 661"/>
                <a:gd name="T64" fmla="*/ 379 w 523"/>
                <a:gd name="T65" fmla="*/ 519 h 661"/>
                <a:gd name="T66" fmla="*/ 370 w 523"/>
                <a:gd name="T67" fmla="*/ 530 h 661"/>
                <a:gd name="T68" fmla="*/ 374 w 523"/>
                <a:gd name="T69" fmla="*/ 544 h 661"/>
                <a:gd name="T70" fmla="*/ 387 w 523"/>
                <a:gd name="T71" fmla="*/ 547 h 661"/>
                <a:gd name="T72" fmla="*/ 399 w 523"/>
                <a:gd name="T73" fmla="*/ 540 h 661"/>
                <a:gd name="T74" fmla="*/ 437 w 523"/>
                <a:gd name="T75" fmla="*/ 535 h 661"/>
                <a:gd name="T76" fmla="*/ 491 w 523"/>
                <a:gd name="T77" fmla="*/ 615 h 661"/>
                <a:gd name="T78" fmla="*/ 523 w 523"/>
                <a:gd name="T79" fmla="*/ 661 h 661"/>
                <a:gd name="T80" fmla="*/ 459 w 523"/>
                <a:gd name="T81" fmla="*/ 659 h 661"/>
                <a:gd name="T82" fmla="*/ 328 w 523"/>
                <a:gd name="T83" fmla="*/ 646 h 661"/>
                <a:gd name="T84" fmla="*/ 162 w 523"/>
                <a:gd name="T85" fmla="*/ 614 h 661"/>
                <a:gd name="T86" fmla="*/ 51 w 523"/>
                <a:gd name="T87" fmla="*/ 570 h 661"/>
                <a:gd name="T88" fmla="*/ 3 w 523"/>
                <a:gd name="T89" fmla="*/ 540 h 661"/>
                <a:gd name="T90" fmla="*/ 2 w 523"/>
                <a:gd name="T91" fmla="*/ 517 h 661"/>
                <a:gd name="T92" fmla="*/ 11 w 523"/>
                <a:gd name="T93" fmla="*/ 410 h 661"/>
                <a:gd name="T94" fmla="*/ 35 w 523"/>
                <a:gd name="T95" fmla="*/ 252 h 661"/>
                <a:gd name="T96" fmla="*/ 69 w 523"/>
                <a:gd name="T97" fmla="*/ 135 h 661"/>
                <a:gd name="T98" fmla="*/ 111 w 523"/>
                <a:gd name="T99" fmla="*/ 73 h 661"/>
                <a:gd name="T100" fmla="*/ 184 w 523"/>
                <a:gd name="T101" fmla="*/ 32 h 661"/>
                <a:gd name="T102" fmla="*/ 243 w 523"/>
                <a:gd name="T103" fmla="*/ 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3" h="661">
                  <a:moveTo>
                    <a:pt x="262" y="0"/>
                  </a:moveTo>
                  <a:lnTo>
                    <a:pt x="245" y="25"/>
                  </a:lnTo>
                  <a:lnTo>
                    <a:pt x="227" y="55"/>
                  </a:lnTo>
                  <a:lnTo>
                    <a:pt x="213" y="87"/>
                  </a:lnTo>
                  <a:lnTo>
                    <a:pt x="204" y="122"/>
                  </a:lnTo>
                  <a:lnTo>
                    <a:pt x="201" y="157"/>
                  </a:lnTo>
                  <a:lnTo>
                    <a:pt x="207" y="192"/>
                  </a:lnTo>
                  <a:lnTo>
                    <a:pt x="185" y="204"/>
                  </a:lnTo>
                  <a:lnTo>
                    <a:pt x="168" y="218"/>
                  </a:lnTo>
                  <a:lnTo>
                    <a:pt x="153" y="239"/>
                  </a:lnTo>
                  <a:lnTo>
                    <a:pt x="144" y="261"/>
                  </a:lnTo>
                  <a:lnTo>
                    <a:pt x="139" y="287"/>
                  </a:lnTo>
                  <a:lnTo>
                    <a:pt x="137" y="309"/>
                  </a:lnTo>
                  <a:lnTo>
                    <a:pt x="139" y="327"/>
                  </a:lnTo>
                  <a:lnTo>
                    <a:pt x="140" y="343"/>
                  </a:lnTo>
                  <a:lnTo>
                    <a:pt x="143" y="354"/>
                  </a:lnTo>
                  <a:lnTo>
                    <a:pt x="143" y="358"/>
                  </a:lnTo>
                  <a:lnTo>
                    <a:pt x="146" y="362"/>
                  </a:lnTo>
                  <a:lnTo>
                    <a:pt x="142" y="402"/>
                  </a:lnTo>
                  <a:lnTo>
                    <a:pt x="140" y="441"/>
                  </a:lnTo>
                  <a:lnTo>
                    <a:pt x="144" y="480"/>
                  </a:lnTo>
                  <a:lnTo>
                    <a:pt x="153" y="519"/>
                  </a:lnTo>
                  <a:lnTo>
                    <a:pt x="159" y="538"/>
                  </a:lnTo>
                  <a:lnTo>
                    <a:pt x="169" y="557"/>
                  </a:lnTo>
                  <a:lnTo>
                    <a:pt x="181" y="575"/>
                  </a:lnTo>
                  <a:lnTo>
                    <a:pt x="195" y="588"/>
                  </a:lnTo>
                  <a:lnTo>
                    <a:pt x="208" y="595"/>
                  </a:lnTo>
                  <a:lnTo>
                    <a:pt x="224" y="598"/>
                  </a:lnTo>
                  <a:lnTo>
                    <a:pt x="240" y="598"/>
                  </a:lnTo>
                  <a:lnTo>
                    <a:pt x="254" y="592"/>
                  </a:lnTo>
                  <a:lnTo>
                    <a:pt x="265" y="582"/>
                  </a:lnTo>
                  <a:lnTo>
                    <a:pt x="267" y="581"/>
                  </a:lnTo>
                  <a:lnTo>
                    <a:pt x="271" y="582"/>
                  </a:lnTo>
                  <a:lnTo>
                    <a:pt x="275" y="582"/>
                  </a:lnTo>
                  <a:lnTo>
                    <a:pt x="280" y="581"/>
                  </a:lnTo>
                  <a:lnTo>
                    <a:pt x="284" y="578"/>
                  </a:lnTo>
                  <a:lnTo>
                    <a:pt x="287" y="575"/>
                  </a:lnTo>
                  <a:lnTo>
                    <a:pt x="288" y="570"/>
                  </a:lnTo>
                  <a:lnTo>
                    <a:pt x="288" y="566"/>
                  </a:lnTo>
                  <a:lnTo>
                    <a:pt x="287" y="560"/>
                  </a:lnTo>
                  <a:lnTo>
                    <a:pt x="284" y="557"/>
                  </a:lnTo>
                  <a:lnTo>
                    <a:pt x="281" y="554"/>
                  </a:lnTo>
                  <a:lnTo>
                    <a:pt x="277" y="553"/>
                  </a:lnTo>
                  <a:lnTo>
                    <a:pt x="272" y="553"/>
                  </a:lnTo>
                  <a:lnTo>
                    <a:pt x="268" y="554"/>
                  </a:lnTo>
                  <a:lnTo>
                    <a:pt x="264" y="556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9" y="567"/>
                  </a:lnTo>
                  <a:lnTo>
                    <a:pt x="259" y="572"/>
                  </a:lnTo>
                  <a:lnTo>
                    <a:pt x="258" y="572"/>
                  </a:lnTo>
                  <a:lnTo>
                    <a:pt x="256" y="573"/>
                  </a:lnTo>
                  <a:lnTo>
                    <a:pt x="246" y="582"/>
                  </a:lnTo>
                  <a:lnTo>
                    <a:pt x="235" y="585"/>
                  </a:lnTo>
                  <a:lnTo>
                    <a:pt x="223" y="585"/>
                  </a:lnTo>
                  <a:lnTo>
                    <a:pt x="210" y="581"/>
                  </a:lnTo>
                  <a:lnTo>
                    <a:pt x="200" y="573"/>
                  </a:lnTo>
                  <a:lnTo>
                    <a:pt x="190" y="566"/>
                  </a:lnTo>
                  <a:lnTo>
                    <a:pt x="176" y="546"/>
                  </a:lnTo>
                  <a:lnTo>
                    <a:pt x="168" y="522"/>
                  </a:lnTo>
                  <a:lnTo>
                    <a:pt x="160" y="499"/>
                  </a:lnTo>
                  <a:lnTo>
                    <a:pt x="155" y="455"/>
                  </a:lnTo>
                  <a:lnTo>
                    <a:pt x="153" y="409"/>
                  </a:lnTo>
                  <a:lnTo>
                    <a:pt x="158" y="365"/>
                  </a:lnTo>
                  <a:lnTo>
                    <a:pt x="160" y="362"/>
                  </a:lnTo>
                  <a:lnTo>
                    <a:pt x="163" y="359"/>
                  </a:lnTo>
                  <a:lnTo>
                    <a:pt x="163" y="357"/>
                  </a:lnTo>
                  <a:lnTo>
                    <a:pt x="163" y="352"/>
                  </a:lnTo>
                  <a:lnTo>
                    <a:pt x="162" y="349"/>
                  </a:lnTo>
                  <a:lnTo>
                    <a:pt x="160" y="341"/>
                  </a:lnTo>
                  <a:lnTo>
                    <a:pt x="159" y="329"/>
                  </a:lnTo>
                  <a:lnTo>
                    <a:pt x="158" y="314"/>
                  </a:lnTo>
                  <a:lnTo>
                    <a:pt x="158" y="298"/>
                  </a:lnTo>
                  <a:lnTo>
                    <a:pt x="160" y="279"/>
                  </a:lnTo>
                  <a:lnTo>
                    <a:pt x="165" y="262"/>
                  </a:lnTo>
                  <a:lnTo>
                    <a:pt x="174" y="246"/>
                  </a:lnTo>
                  <a:lnTo>
                    <a:pt x="185" y="230"/>
                  </a:lnTo>
                  <a:lnTo>
                    <a:pt x="201" y="217"/>
                  </a:lnTo>
                  <a:lnTo>
                    <a:pt x="223" y="208"/>
                  </a:lnTo>
                  <a:lnTo>
                    <a:pt x="245" y="204"/>
                  </a:lnTo>
                  <a:lnTo>
                    <a:pt x="264" y="204"/>
                  </a:lnTo>
                  <a:lnTo>
                    <a:pt x="281" y="208"/>
                  </a:lnTo>
                  <a:lnTo>
                    <a:pt x="294" y="245"/>
                  </a:lnTo>
                  <a:lnTo>
                    <a:pt x="310" y="287"/>
                  </a:lnTo>
                  <a:lnTo>
                    <a:pt x="328" y="330"/>
                  </a:lnTo>
                  <a:lnTo>
                    <a:pt x="348" y="375"/>
                  </a:lnTo>
                  <a:lnTo>
                    <a:pt x="364" y="412"/>
                  </a:lnTo>
                  <a:lnTo>
                    <a:pt x="384" y="450"/>
                  </a:lnTo>
                  <a:lnTo>
                    <a:pt x="406" y="487"/>
                  </a:lnTo>
                  <a:lnTo>
                    <a:pt x="430" y="524"/>
                  </a:lnTo>
                  <a:lnTo>
                    <a:pt x="416" y="530"/>
                  </a:lnTo>
                  <a:lnTo>
                    <a:pt x="403" y="528"/>
                  </a:lnTo>
                  <a:lnTo>
                    <a:pt x="402" y="528"/>
                  </a:lnTo>
                  <a:lnTo>
                    <a:pt x="399" y="528"/>
                  </a:lnTo>
                  <a:lnTo>
                    <a:pt x="398" y="524"/>
                  </a:lnTo>
                  <a:lnTo>
                    <a:pt x="393" y="519"/>
                  </a:lnTo>
                  <a:lnTo>
                    <a:pt x="389" y="518"/>
                  </a:lnTo>
                  <a:lnTo>
                    <a:pt x="383" y="518"/>
                  </a:lnTo>
                  <a:lnTo>
                    <a:pt x="379" y="519"/>
                  </a:lnTo>
                  <a:lnTo>
                    <a:pt x="374" y="522"/>
                  </a:lnTo>
                  <a:lnTo>
                    <a:pt x="371" y="525"/>
                  </a:lnTo>
                  <a:lnTo>
                    <a:pt x="370" y="530"/>
                  </a:lnTo>
                  <a:lnTo>
                    <a:pt x="370" y="535"/>
                  </a:lnTo>
                  <a:lnTo>
                    <a:pt x="371" y="540"/>
                  </a:lnTo>
                  <a:lnTo>
                    <a:pt x="374" y="544"/>
                  </a:lnTo>
                  <a:lnTo>
                    <a:pt x="379" y="546"/>
                  </a:lnTo>
                  <a:lnTo>
                    <a:pt x="383" y="547"/>
                  </a:lnTo>
                  <a:lnTo>
                    <a:pt x="387" y="547"/>
                  </a:lnTo>
                  <a:lnTo>
                    <a:pt x="392" y="546"/>
                  </a:lnTo>
                  <a:lnTo>
                    <a:pt x="396" y="544"/>
                  </a:lnTo>
                  <a:lnTo>
                    <a:pt x="399" y="540"/>
                  </a:lnTo>
                  <a:lnTo>
                    <a:pt x="400" y="541"/>
                  </a:lnTo>
                  <a:lnTo>
                    <a:pt x="419" y="541"/>
                  </a:lnTo>
                  <a:lnTo>
                    <a:pt x="437" y="535"/>
                  </a:lnTo>
                  <a:lnTo>
                    <a:pt x="456" y="565"/>
                  </a:lnTo>
                  <a:lnTo>
                    <a:pt x="473" y="591"/>
                  </a:lnTo>
                  <a:lnTo>
                    <a:pt x="491" y="615"/>
                  </a:lnTo>
                  <a:lnTo>
                    <a:pt x="504" y="634"/>
                  </a:lnTo>
                  <a:lnTo>
                    <a:pt x="515" y="650"/>
                  </a:lnTo>
                  <a:lnTo>
                    <a:pt x="523" y="661"/>
                  </a:lnTo>
                  <a:lnTo>
                    <a:pt x="510" y="661"/>
                  </a:lnTo>
                  <a:lnTo>
                    <a:pt x="488" y="661"/>
                  </a:lnTo>
                  <a:lnTo>
                    <a:pt x="459" y="659"/>
                  </a:lnTo>
                  <a:lnTo>
                    <a:pt x="421" y="656"/>
                  </a:lnTo>
                  <a:lnTo>
                    <a:pt x="377" y="652"/>
                  </a:lnTo>
                  <a:lnTo>
                    <a:pt x="328" y="646"/>
                  </a:lnTo>
                  <a:lnTo>
                    <a:pt x="274" y="639"/>
                  </a:lnTo>
                  <a:lnTo>
                    <a:pt x="214" y="627"/>
                  </a:lnTo>
                  <a:lnTo>
                    <a:pt x="162" y="614"/>
                  </a:lnTo>
                  <a:lnTo>
                    <a:pt x="117" y="599"/>
                  </a:lnTo>
                  <a:lnTo>
                    <a:pt x="80" y="583"/>
                  </a:lnTo>
                  <a:lnTo>
                    <a:pt x="51" y="570"/>
                  </a:lnTo>
                  <a:lnTo>
                    <a:pt x="28" y="557"/>
                  </a:lnTo>
                  <a:lnTo>
                    <a:pt x="12" y="547"/>
                  </a:lnTo>
                  <a:lnTo>
                    <a:pt x="3" y="540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2" y="517"/>
                  </a:lnTo>
                  <a:lnTo>
                    <a:pt x="3" y="490"/>
                  </a:lnTo>
                  <a:lnTo>
                    <a:pt x="6" y="455"/>
                  </a:lnTo>
                  <a:lnTo>
                    <a:pt x="11" y="410"/>
                  </a:lnTo>
                  <a:lnTo>
                    <a:pt x="16" y="357"/>
                  </a:lnTo>
                  <a:lnTo>
                    <a:pt x="25" y="301"/>
                  </a:lnTo>
                  <a:lnTo>
                    <a:pt x="35" y="252"/>
                  </a:lnTo>
                  <a:lnTo>
                    <a:pt x="47" y="207"/>
                  </a:lnTo>
                  <a:lnTo>
                    <a:pt x="57" y="167"/>
                  </a:lnTo>
                  <a:lnTo>
                    <a:pt x="69" y="135"/>
                  </a:lnTo>
                  <a:lnTo>
                    <a:pt x="79" y="111"/>
                  </a:lnTo>
                  <a:lnTo>
                    <a:pt x="92" y="90"/>
                  </a:lnTo>
                  <a:lnTo>
                    <a:pt x="111" y="73"/>
                  </a:lnTo>
                  <a:lnTo>
                    <a:pt x="134" y="57"/>
                  </a:lnTo>
                  <a:lnTo>
                    <a:pt x="159" y="44"/>
                  </a:lnTo>
                  <a:lnTo>
                    <a:pt x="184" y="32"/>
                  </a:lnTo>
                  <a:lnTo>
                    <a:pt x="207" y="23"/>
                  </a:lnTo>
                  <a:lnTo>
                    <a:pt x="223" y="16"/>
                  </a:lnTo>
                  <a:lnTo>
                    <a:pt x="243" y="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63"/>
            <p:cNvSpPr>
              <a:spLocks noEditPoints="1"/>
            </p:cNvSpPr>
            <p:nvPr/>
          </p:nvSpPr>
          <p:spPr bwMode="auto">
            <a:xfrm>
              <a:off x="3020" y="1146"/>
              <a:ext cx="1123" cy="1374"/>
            </a:xfrm>
            <a:custGeom>
              <a:avLst/>
              <a:gdLst>
                <a:gd name="T0" fmla="*/ 913 w 1123"/>
                <a:gd name="T1" fmla="*/ 1083 h 1374"/>
                <a:gd name="T2" fmla="*/ 360 w 1123"/>
                <a:gd name="T3" fmla="*/ 1088 h 1374"/>
                <a:gd name="T4" fmla="*/ 372 w 1123"/>
                <a:gd name="T5" fmla="*/ 1008 h 1374"/>
                <a:gd name="T6" fmla="*/ 267 w 1123"/>
                <a:gd name="T7" fmla="*/ 708 h 1374"/>
                <a:gd name="T8" fmla="*/ 52 w 1123"/>
                <a:gd name="T9" fmla="*/ 915 h 1374"/>
                <a:gd name="T10" fmla="*/ 33 w 1123"/>
                <a:gd name="T11" fmla="*/ 1265 h 1374"/>
                <a:gd name="T12" fmla="*/ 515 w 1123"/>
                <a:gd name="T13" fmla="*/ 1369 h 1374"/>
                <a:gd name="T14" fmla="*/ 397 w 1123"/>
                <a:gd name="T15" fmla="*/ 1254 h 1374"/>
                <a:gd name="T16" fmla="*/ 394 w 1123"/>
                <a:gd name="T17" fmla="*/ 1226 h 1374"/>
                <a:gd name="T18" fmla="*/ 333 w 1123"/>
                <a:gd name="T19" fmla="*/ 1038 h 1374"/>
                <a:gd name="T20" fmla="*/ 163 w 1123"/>
                <a:gd name="T21" fmla="*/ 1006 h 1374"/>
                <a:gd name="T22" fmla="*/ 165 w 1123"/>
                <a:gd name="T23" fmla="*/ 1207 h 1374"/>
                <a:gd name="T24" fmla="*/ 264 w 1123"/>
                <a:gd name="T25" fmla="*/ 1275 h 1374"/>
                <a:gd name="T26" fmla="*/ 292 w 1123"/>
                <a:gd name="T27" fmla="*/ 1283 h 1374"/>
                <a:gd name="T28" fmla="*/ 186 w 1123"/>
                <a:gd name="T29" fmla="*/ 1283 h 1374"/>
                <a:gd name="T30" fmla="*/ 142 w 1123"/>
                <a:gd name="T31" fmla="*/ 1017 h 1374"/>
                <a:gd name="T32" fmla="*/ 267 w 1123"/>
                <a:gd name="T33" fmla="*/ 708 h 1374"/>
                <a:gd name="T34" fmla="*/ 851 w 1123"/>
                <a:gd name="T35" fmla="*/ 873 h 1374"/>
                <a:gd name="T36" fmla="*/ 679 w 1123"/>
                <a:gd name="T37" fmla="*/ 1243 h 1374"/>
                <a:gd name="T38" fmla="*/ 739 w 1123"/>
                <a:gd name="T39" fmla="*/ 1360 h 1374"/>
                <a:gd name="T40" fmla="*/ 1117 w 1123"/>
                <a:gd name="T41" fmla="*/ 1241 h 1374"/>
                <a:gd name="T42" fmla="*/ 1025 w 1123"/>
                <a:gd name="T43" fmla="*/ 798 h 1374"/>
                <a:gd name="T44" fmla="*/ 906 w 1123"/>
                <a:gd name="T45" fmla="*/ 897 h 1374"/>
                <a:gd name="T46" fmla="*/ 849 w 1123"/>
                <a:gd name="T47" fmla="*/ 1123 h 1374"/>
                <a:gd name="T48" fmla="*/ 887 w 1123"/>
                <a:gd name="T49" fmla="*/ 902 h 1374"/>
                <a:gd name="T50" fmla="*/ 760 w 1123"/>
                <a:gd name="T51" fmla="*/ 666 h 1374"/>
                <a:gd name="T52" fmla="*/ 355 w 1123"/>
                <a:gd name="T53" fmla="*/ 670 h 1374"/>
                <a:gd name="T54" fmla="*/ 227 w 1123"/>
                <a:gd name="T55" fmla="*/ 862 h 1374"/>
                <a:gd name="T56" fmla="*/ 314 w 1123"/>
                <a:gd name="T57" fmla="*/ 714 h 1374"/>
                <a:gd name="T58" fmla="*/ 672 w 1123"/>
                <a:gd name="T59" fmla="*/ 969 h 1374"/>
                <a:gd name="T60" fmla="*/ 589 w 1123"/>
                <a:gd name="T61" fmla="*/ 1363 h 1374"/>
                <a:gd name="T62" fmla="*/ 746 w 1123"/>
                <a:gd name="T63" fmla="*/ 1123 h 1374"/>
                <a:gd name="T64" fmla="*/ 762 w 1123"/>
                <a:gd name="T65" fmla="*/ 1089 h 1374"/>
                <a:gd name="T66" fmla="*/ 795 w 1123"/>
                <a:gd name="T67" fmla="*/ 790 h 1374"/>
                <a:gd name="T68" fmla="*/ 437 w 1123"/>
                <a:gd name="T69" fmla="*/ 609 h 1374"/>
                <a:gd name="T70" fmla="*/ 324 w 1123"/>
                <a:gd name="T71" fmla="*/ 793 h 1374"/>
                <a:gd name="T72" fmla="*/ 379 w 1123"/>
                <a:gd name="T73" fmla="*/ 995 h 1374"/>
                <a:gd name="T74" fmla="*/ 446 w 1123"/>
                <a:gd name="T75" fmla="*/ 1239 h 1374"/>
                <a:gd name="T76" fmla="*/ 558 w 1123"/>
                <a:gd name="T77" fmla="*/ 1334 h 1374"/>
                <a:gd name="T78" fmla="*/ 436 w 1123"/>
                <a:gd name="T79" fmla="*/ 746 h 1374"/>
                <a:gd name="T80" fmla="*/ 387 w 1123"/>
                <a:gd name="T81" fmla="*/ 218 h 1374"/>
                <a:gd name="T82" fmla="*/ 339 w 1123"/>
                <a:gd name="T83" fmla="*/ 395 h 1374"/>
                <a:gd name="T84" fmla="*/ 443 w 1123"/>
                <a:gd name="T85" fmla="*/ 598 h 1374"/>
                <a:gd name="T86" fmla="*/ 472 w 1123"/>
                <a:gd name="T87" fmla="*/ 1065 h 1374"/>
                <a:gd name="T88" fmla="*/ 650 w 1123"/>
                <a:gd name="T89" fmla="*/ 1065 h 1374"/>
                <a:gd name="T90" fmla="*/ 679 w 1123"/>
                <a:gd name="T91" fmla="*/ 602 h 1374"/>
                <a:gd name="T92" fmla="*/ 772 w 1123"/>
                <a:gd name="T93" fmla="*/ 411 h 1374"/>
                <a:gd name="T94" fmla="*/ 753 w 1123"/>
                <a:gd name="T95" fmla="*/ 243 h 1374"/>
                <a:gd name="T96" fmla="*/ 555 w 1123"/>
                <a:gd name="T97" fmla="*/ 163 h 1374"/>
                <a:gd name="T98" fmla="*/ 520 w 1123"/>
                <a:gd name="T99" fmla="*/ 170 h 1374"/>
                <a:gd name="T100" fmla="*/ 797 w 1123"/>
                <a:gd name="T101" fmla="*/ 107 h 1374"/>
                <a:gd name="T102" fmla="*/ 864 w 1123"/>
                <a:gd name="T103" fmla="*/ 670 h 1374"/>
                <a:gd name="T104" fmla="*/ 1067 w 1123"/>
                <a:gd name="T105" fmla="*/ 883 h 1374"/>
                <a:gd name="T106" fmla="*/ 1121 w 1123"/>
                <a:gd name="T107" fmla="*/ 1249 h 1374"/>
                <a:gd name="T108" fmla="*/ 739 w 1123"/>
                <a:gd name="T109" fmla="*/ 1366 h 1374"/>
                <a:gd name="T110" fmla="*/ 333 w 1123"/>
                <a:gd name="T111" fmla="*/ 1360 h 1374"/>
                <a:gd name="T112" fmla="*/ 0 w 1123"/>
                <a:gd name="T113" fmla="*/ 1248 h 1374"/>
                <a:gd name="T114" fmla="*/ 65 w 1123"/>
                <a:gd name="T115" fmla="*/ 854 h 1374"/>
                <a:gd name="T116" fmla="*/ 269 w 1123"/>
                <a:gd name="T117" fmla="*/ 621 h 1374"/>
                <a:gd name="T118" fmla="*/ 359 w 1123"/>
                <a:gd name="T119" fmla="*/ 6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3" h="1374">
                  <a:moveTo>
                    <a:pt x="869" y="1017"/>
                  </a:moveTo>
                  <a:lnTo>
                    <a:pt x="851" y="1021"/>
                  </a:lnTo>
                  <a:lnTo>
                    <a:pt x="836" y="1031"/>
                  </a:lnTo>
                  <a:lnTo>
                    <a:pt x="826" y="1046"/>
                  </a:lnTo>
                  <a:lnTo>
                    <a:pt x="821" y="1065"/>
                  </a:lnTo>
                  <a:lnTo>
                    <a:pt x="826" y="1083"/>
                  </a:lnTo>
                  <a:lnTo>
                    <a:pt x="836" y="1098"/>
                  </a:lnTo>
                  <a:lnTo>
                    <a:pt x="851" y="1108"/>
                  </a:lnTo>
                  <a:lnTo>
                    <a:pt x="869" y="1111"/>
                  </a:lnTo>
                  <a:lnTo>
                    <a:pt x="887" y="1108"/>
                  </a:lnTo>
                  <a:lnTo>
                    <a:pt x="903" y="1098"/>
                  </a:lnTo>
                  <a:lnTo>
                    <a:pt x="913" y="1083"/>
                  </a:lnTo>
                  <a:lnTo>
                    <a:pt x="916" y="1065"/>
                  </a:lnTo>
                  <a:lnTo>
                    <a:pt x="913" y="1046"/>
                  </a:lnTo>
                  <a:lnTo>
                    <a:pt x="903" y="1031"/>
                  </a:lnTo>
                  <a:lnTo>
                    <a:pt x="887" y="1021"/>
                  </a:lnTo>
                  <a:lnTo>
                    <a:pt x="869" y="1017"/>
                  </a:lnTo>
                  <a:close/>
                  <a:moveTo>
                    <a:pt x="292" y="919"/>
                  </a:moveTo>
                  <a:lnTo>
                    <a:pt x="307" y="955"/>
                  </a:lnTo>
                  <a:lnTo>
                    <a:pt x="321" y="995"/>
                  </a:lnTo>
                  <a:lnTo>
                    <a:pt x="339" y="1038"/>
                  </a:lnTo>
                  <a:lnTo>
                    <a:pt x="357" y="1082"/>
                  </a:lnTo>
                  <a:lnTo>
                    <a:pt x="359" y="1088"/>
                  </a:lnTo>
                  <a:lnTo>
                    <a:pt x="360" y="1088"/>
                  </a:lnTo>
                  <a:lnTo>
                    <a:pt x="382" y="1133"/>
                  </a:lnTo>
                  <a:lnTo>
                    <a:pt x="410" y="1182"/>
                  </a:lnTo>
                  <a:lnTo>
                    <a:pt x="440" y="1229"/>
                  </a:lnTo>
                  <a:lnTo>
                    <a:pt x="445" y="1225"/>
                  </a:lnTo>
                  <a:lnTo>
                    <a:pt x="453" y="1213"/>
                  </a:lnTo>
                  <a:lnTo>
                    <a:pt x="458" y="1198"/>
                  </a:lnTo>
                  <a:lnTo>
                    <a:pt x="459" y="1182"/>
                  </a:lnTo>
                  <a:lnTo>
                    <a:pt x="453" y="1147"/>
                  </a:lnTo>
                  <a:lnTo>
                    <a:pt x="442" y="1114"/>
                  </a:lnTo>
                  <a:lnTo>
                    <a:pt x="423" y="1076"/>
                  </a:lnTo>
                  <a:lnTo>
                    <a:pt x="400" y="1041"/>
                  </a:lnTo>
                  <a:lnTo>
                    <a:pt x="372" y="1008"/>
                  </a:lnTo>
                  <a:lnTo>
                    <a:pt x="368" y="1008"/>
                  </a:lnTo>
                  <a:lnTo>
                    <a:pt x="365" y="1006"/>
                  </a:lnTo>
                  <a:lnTo>
                    <a:pt x="362" y="1005"/>
                  </a:lnTo>
                  <a:lnTo>
                    <a:pt x="360" y="1002"/>
                  </a:lnTo>
                  <a:lnTo>
                    <a:pt x="359" y="996"/>
                  </a:lnTo>
                  <a:lnTo>
                    <a:pt x="355" y="987"/>
                  </a:lnTo>
                  <a:lnTo>
                    <a:pt x="347" y="974"/>
                  </a:lnTo>
                  <a:lnTo>
                    <a:pt x="339" y="958"/>
                  </a:lnTo>
                  <a:lnTo>
                    <a:pt x="325" y="944"/>
                  </a:lnTo>
                  <a:lnTo>
                    <a:pt x="311" y="929"/>
                  </a:lnTo>
                  <a:lnTo>
                    <a:pt x="292" y="919"/>
                  </a:lnTo>
                  <a:close/>
                  <a:moveTo>
                    <a:pt x="267" y="708"/>
                  </a:moveTo>
                  <a:lnTo>
                    <a:pt x="248" y="717"/>
                  </a:lnTo>
                  <a:lnTo>
                    <a:pt x="228" y="724"/>
                  </a:lnTo>
                  <a:lnTo>
                    <a:pt x="212" y="731"/>
                  </a:lnTo>
                  <a:lnTo>
                    <a:pt x="189" y="740"/>
                  </a:lnTo>
                  <a:lnTo>
                    <a:pt x="164" y="752"/>
                  </a:lnTo>
                  <a:lnTo>
                    <a:pt x="139" y="765"/>
                  </a:lnTo>
                  <a:lnTo>
                    <a:pt x="116" y="781"/>
                  </a:lnTo>
                  <a:lnTo>
                    <a:pt x="97" y="798"/>
                  </a:lnTo>
                  <a:lnTo>
                    <a:pt x="84" y="819"/>
                  </a:lnTo>
                  <a:lnTo>
                    <a:pt x="74" y="843"/>
                  </a:lnTo>
                  <a:lnTo>
                    <a:pt x="62" y="875"/>
                  </a:lnTo>
                  <a:lnTo>
                    <a:pt x="52" y="915"/>
                  </a:lnTo>
                  <a:lnTo>
                    <a:pt x="40" y="960"/>
                  </a:lnTo>
                  <a:lnTo>
                    <a:pt x="30" y="1009"/>
                  </a:lnTo>
                  <a:lnTo>
                    <a:pt x="21" y="1065"/>
                  </a:lnTo>
                  <a:lnTo>
                    <a:pt x="16" y="1118"/>
                  </a:lnTo>
                  <a:lnTo>
                    <a:pt x="11" y="1163"/>
                  </a:lnTo>
                  <a:lnTo>
                    <a:pt x="8" y="1198"/>
                  </a:lnTo>
                  <a:lnTo>
                    <a:pt x="7" y="1225"/>
                  </a:lnTo>
                  <a:lnTo>
                    <a:pt x="5" y="1241"/>
                  </a:lnTo>
                  <a:lnTo>
                    <a:pt x="5" y="1246"/>
                  </a:lnTo>
                  <a:lnTo>
                    <a:pt x="8" y="1248"/>
                  </a:lnTo>
                  <a:lnTo>
                    <a:pt x="17" y="1255"/>
                  </a:lnTo>
                  <a:lnTo>
                    <a:pt x="33" y="1265"/>
                  </a:lnTo>
                  <a:lnTo>
                    <a:pt x="56" y="1278"/>
                  </a:lnTo>
                  <a:lnTo>
                    <a:pt x="85" y="1291"/>
                  </a:lnTo>
                  <a:lnTo>
                    <a:pt x="122" y="1307"/>
                  </a:lnTo>
                  <a:lnTo>
                    <a:pt x="167" y="1322"/>
                  </a:lnTo>
                  <a:lnTo>
                    <a:pt x="219" y="1335"/>
                  </a:lnTo>
                  <a:lnTo>
                    <a:pt x="279" y="1347"/>
                  </a:lnTo>
                  <a:lnTo>
                    <a:pt x="333" y="1354"/>
                  </a:lnTo>
                  <a:lnTo>
                    <a:pt x="382" y="1360"/>
                  </a:lnTo>
                  <a:lnTo>
                    <a:pt x="426" y="1364"/>
                  </a:lnTo>
                  <a:lnTo>
                    <a:pt x="464" y="1367"/>
                  </a:lnTo>
                  <a:lnTo>
                    <a:pt x="493" y="1369"/>
                  </a:lnTo>
                  <a:lnTo>
                    <a:pt x="515" y="1369"/>
                  </a:lnTo>
                  <a:lnTo>
                    <a:pt x="528" y="1369"/>
                  </a:lnTo>
                  <a:lnTo>
                    <a:pt x="520" y="1358"/>
                  </a:lnTo>
                  <a:lnTo>
                    <a:pt x="509" y="1342"/>
                  </a:lnTo>
                  <a:lnTo>
                    <a:pt x="496" y="1323"/>
                  </a:lnTo>
                  <a:lnTo>
                    <a:pt x="478" y="1299"/>
                  </a:lnTo>
                  <a:lnTo>
                    <a:pt x="461" y="1273"/>
                  </a:lnTo>
                  <a:lnTo>
                    <a:pt x="442" y="1243"/>
                  </a:lnTo>
                  <a:lnTo>
                    <a:pt x="424" y="1249"/>
                  </a:lnTo>
                  <a:lnTo>
                    <a:pt x="405" y="1249"/>
                  </a:lnTo>
                  <a:lnTo>
                    <a:pt x="404" y="1248"/>
                  </a:lnTo>
                  <a:lnTo>
                    <a:pt x="401" y="1252"/>
                  </a:lnTo>
                  <a:lnTo>
                    <a:pt x="397" y="1254"/>
                  </a:lnTo>
                  <a:lnTo>
                    <a:pt x="392" y="1255"/>
                  </a:lnTo>
                  <a:lnTo>
                    <a:pt x="388" y="1255"/>
                  </a:lnTo>
                  <a:lnTo>
                    <a:pt x="384" y="1254"/>
                  </a:lnTo>
                  <a:lnTo>
                    <a:pt x="379" y="1252"/>
                  </a:lnTo>
                  <a:lnTo>
                    <a:pt x="376" y="1248"/>
                  </a:lnTo>
                  <a:lnTo>
                    <a:pt x="375" y="1243"/>
                  </a:lnTo>
                  <a:lnTo>
                    <a:pt x="375" y="1238"/>
                  </a:lnTo>
                  <a:lnTo>
                    <a:pt x="376" y="1233"/>
                  </a:lnTo>
                  <a:lnTo>
                    <a:pt x="379" y="1230"/>
                  </a:lnTo>
                  <a:lnTo>
                    <a:pt x="384" y="1227"/>
                  </a:lnTo>
                  <a:lnTo>
                    <a:pt x="388" y="1226"/>
                  </a:lnTo>
                  <a:lnTo>
                    <a:pt x="394" y="1226"/>
                  </a:lnTo>
                  <a:lnTo>
                    <a:pt x="398" y="1227"/>
                  </a:lnTo>
                  <a:lnTo>
                    <a:pt x="403" y="1232"/>
                  </a:lnTo>
                  <a:lnTo>
                    <a:pt x="404" y="1236"/>
                  </a:lnTo>
                  <a:lnTo>
                    <a:pt x="407" y="1236"/>
                  </a:lnTo>
                  <a:lnTo>
                    <a:pt x="408" y="1236"/>
                  </a:lnTo>
                  <a:lnTo>
                    <a:pt x="421" y="1238"/>
                  </a:lnTo>
                  <a:lnTo>
                    <a:pt x="435" y="1232"/>
                  </a:lnTo>
                  <a:lnTo>
                    <a:pt x="411" y="1195"/>
                  </a:lnTo>
                  <a:lnTo>
                    <a:pt x="389" y="1158"/>
                  </a:lnTo>
                  <a:lnTo>
                    <a:pt x="369" y="1120"/>
                  </a:lnTo>
                  <a:lnTo>
                    <a:pt x="353" y="1083"/>
                  </a:lnTo>
                  <a:lnTo>
                    <a:pt x="333" y="1038"/>
                  </a:lnTo>
                  <a:lnTo>
                    <a:pt x="315" y="995"/>
                  </a:lnTo>
                  <a:lnTo>
                    <a:pt x="299" y="953"/>
                  </a:lnTo>
                  <a:lnTo>
                    <a:pt x="286" y="916"/>
                  </a:lnTo>
                  <a:lnTo>
                    <a:pt x="269" y="912"/>
                  </a:lnTo>
                  <a:lnTo>
                    <a:pt x="250" y="912"/>
                  </a:lnTo>
                  <a:lnTo>
                    <a:pt x="228" y="916"/>
                  </a:lnTo>
                  <a:lnTo>
                    <a:pt x="206" y="925"/>
                  </a:lnTo>
                  <a:lnTo>
                    <a:pt x="190" y="938"/>
                  </a:lnTo>
                  <a:lnTo>
                    <a:pt x="179" y="954"/>
                  </a:lnTo>
                  <a:lnTo>
                    <a:pt x="170" y="970"/>
                  </a:lnTo>
                  <a:lnTo>
                    <a:pt x="165" y="987"/>
                  </a:lnTo>
                  <a:lnTo>
                    <a:pt x="163" y="1006"/>
                  </a:lnTo>
                  <a:lnTo>
                    <a:pt x="163" y="1022"/>
                  </a:lnTo>
                  <a:lnTo>
                    <a:pt x="164" y="1037"/>
                  </a:lnTo>
                  <a:lnTo>
                    <a:pt x="165" y="1049"/>
                  </a:lnTo>
                  <a:lnTo>
                    <a:pt x="167" y="1057"/>
                  </a:lnTo>
                  <a:lnTo>
                    <a:pt x="168" y="1060"/>
                  </a:lnTo>
                  <a:lnTo>
                    <a:pt x="168" y="1065"/>
                  </a:lnTo>
                  <a:lnTo>
                    <a:pt x="168" y="1067"/>
                  </a:lnTo>
                  <a:lnTo>
                    <a:pt x="165" y="1070"/>
                  </a:lnTo>
                  <a:lnTo>
                    <a:pt x="163" y="1073"/>
                  </a:lnTo>
                  <a:lnTo>
                    <a:pt x="158" y="1117"/>
                  </a:lnTo>
                  <a:lnTo>
                    <a:pt x="160" y="1163"/>
                  </a:lnTo>
                  <a:lnTo>
                    <a:pt x="165" y="1207"/>
                  </a:lnTo>
                  <a:lnTo>
                    <a:pt x="173" y="1230"/>
                  </a:lnTo>
                  <a:lnTo>
                    <a:pt x="181" y="1254"/>
                  </a:lnTo>
                  <a:lnTo>
                    <a:pt x="195" y="1274"/>
                  </a:lnTo>
                  <a:lnTo>
                    <a:pt x="205" y="1281"/>
                  </a:lnTo>
                  <a:lnTo>
                    <a:pt x="215" y="1289"/>
                  </a:lnTo>
                  <a:lnTo>
                    <a:pt x="228" y="1293"/>
                  </a:lnTo>
                  <a:lnTo>
                    <a:pt x="240" y="1293"/>
                  </a:lnTo>
                  <a:lnTo>
                    <a:pt x="251" y="1290"/>
                  </a:lnTo>
                  <a:lnTo>
                    <a:pt x="261" y="1281"/>
                  </a:lnTo>
                  <a:lnTo>
                    <a:pt x="263" y="1280"/>
                  </a:lnTo>
                  <a:lnTo>
                    <a:pt x="264" y="1280"/>
                  </a:lnTo>
                  <a:lnTo>
                    <a:pt x="264" y="1275"/>
                  </a:lnTo>
                  <a:lnTo>
                    <a:pt x="264" y="1271"/>
                  </a:lnTo>
                  <a:lnTo>
                    <a:pt x="266" y="1267"/>
                  </a:lnTo>
                  <a:lnTo>
                    <a:pt x="269" y="1264"/>
                  </a:lnTo>
                  <a:lnTo>
                    <a:pt x="273" y="1262"/>
                  </a:lnTo>
                  <a:lnTo>
                    <a:pt x="277" y="1261"/>
                  </a:lnTo>
                  <a:lnTo>
                    <a:pt x="282" y="1261"/>
                  </a:lnTo>
                  <a:lnTo>
                    <a:pt x="286" y="1262"/>
                  </a:lnTo>
                  <a:lnTo>
                    <a:pt x="289" y="1265"/>
                  </a:lnTo>
                  <a:lnTo>
                    <a:pt x="292" y="1268"/>
                  </a:lnTo>
                  <a:lnTo>
                    <a:pt x="293" y="1274"/>
                  </a:lnTo>
                  <a:lnTo>
                    <a:pt x="293" y="1278"/>
                  </a:lnTo>
                  <a:lnTo>
                    <a:pt x="292" y="1283"/>
                  </a:lnTo>
                  <a:lnTo>
                    <a:pt x="289" y="1286"/>
                  </a:lnTo>
                  <a:lnTo>
                    <a:pt x="285" y="1289"/>
                  </a:lnTo>
                  <a:lnTo>
                    <a:pt x="280" y="1290"/>
                  </a:lnTo>
                  <a:lnTo>
                    <a:pt x="276" y="1290"/>
                  </a:lnTo>
                  <a:lnTo>
                    <a:pt x="272" y="1289"/>
                  </a:lnTo>
                  <a:lnTo>
                    <a:pt x="270" y="1290"/>
                  </a:lnTo>
                  <a:lnTo>
                    <a:pt x="259" y="1300"/>
                  </a:lnTo>
                  <a:lnTo>
                    <a:pt x="245" y="1306"/>
                  </a:lnTo>
                  <a:lnTo>
                    <a:pt x="229" y="1306"/>
                  </a:lnTo>
                  <a:lnTo>
                    <a:pt x="213" y="1303"/>
                  </a:lnTo>
                  <a:lnTo>
                    <a:pt x="200" y="1296"/>
                  </a:lnTo>
                  <a:lnTo>
                    <a:pt x="186" y="1283"/>
                  </a:lnTo>
                  <a:lnTo>
                    <a:pt x="174" y="1265"/>
                  </a:lnTo>
                  <a:lnTo>
                    <a:pt x="164" y="1246"/>
                  </a:lnTo>
                  <a:lnTo>
                    <a:pt x="158" y="1227"/>
                  </a:lnTo>
                  <a:lnTo>
                    <a:pt x="149" y="1188"/>
                  </a:lnTo>
                  <a:lnTo>
                    <a:pt x="145" y="1149"/>
                  </a:lnTo>
                  <a:lnTo>
                    <a:pt x="147" y="1110"/>
                  </a:lnTo>
                  <a:lnTo>
                    <a:pt x="151" y="1070"/>
                  </a:lnTo>
                  <a:lnTo>
                    <a:pt x="148" y="1066"/>
                  </a:lnTo>
                  <a:lnTo>
                    <a:pt x="148" y="1062"/>
                  </a:lnTo>
                  <a:lnTo>
                    <a:pt x="145" y="1051"/>
                  </a:lnTo>
                  <a:lnTo>
                    <a:pt x="144" y="1035"/>
                  </a:lnTo>
                  <a:lnTo>
                    <a:pt x="142" y="1017"/>
                  </a:lnTo>
                  <a:lnTo>
                    <a:pt x="144" y="995"/>
                  </a:lnTo>
                  <a:lnTo>
                    <a:pt x="149" y="969"/>
                  </a:lnTo>
                  <a:lnTo>
                    <a:pt x="158" y="947"/>
                  </a:lnTo>
                  <a:lnTo>
                    <a:pt x="173" y="926"/>
                  </a:lnTo>
                  <a:lnTo>
                    <a:pt x="190" y="912"/>
                  </a:lnTo>
                  <a:lnTo>
                    <a:pt x="212" y="900"/>
                  </a:lnTo>
                  <a:lnTo>
                    <a:pt x="206" y="865"/>
                  </a:lnTo>
                  <a:lnTo>
                    <a:pt x="209" y="830"/>
                  </a:lnTo>
                  <a:lnTo>
                    <a:pt x="218" y="795"/>
                  </a:lnTo>
                  <a:lnTo>
                    <a:pt x="232" y="763"/>
                  </a:lnTo>
                  <a:lnTo>
                    <a:pt x="250" y="733"/>
                  </a:lnTo>
                  <a:lnTo>
                    <a:pt x="267" y="708"/>
                  </a:lnTo>
                  <a:close/>
                  <a:moveTo>
                    <a:pt x="753" y="663"/>
                  </a:moveTo>
                  <a:lnTo>
                    <a:pt x="769" y="678"/>
                  </a:lnTo>
                  <a:lnTo>
                    <a:pt x="791" y="698"/>
                  </a:lnTo>
                  <a:lnTo>
                    <a:pt x="808" y="714"/>
                  </a:lnTo>
                  <a:lnTo>
                    <a:pt x="821" y="724"/>
                  </a:lnTo>
                  <a:lnTo>
                    <a:pt x="830" y="731"/>
                  </a:lnTo>
                  <a:lnTo>
                    <a:pt x="833" y="734"/>
                  </a:lnTo>
                  <a:lnTo>
                    <a:pt x="801" y="790"/>
                  </a:lnTo>
                  <a:lnTo>
                    <a:pt x="861" y="843"/>
                  </a:lnTo>
                  <a:lnTo>
                    <a:pt x="859" y="846"/>
                  </a:lnTo>
                  <a:lnTo>
                    <a:pt x="856" y="857"/>
                  </a:lnTo>
                  <a:lnTo>
                    <a:pt x="851" y="873"/>
                  </a:lnTo>
                  <a:lnTo>
                    <a:pt x="843" y="894"/>
                  </a:lnTo>
                  <a:lnTo>
                    <a:pt x="835" y="919"/>
                  </a:lnTo>
                  <a:lnTo>
                    <a:pt x="824" y="948"/>
                  </a:lnTo>
                  <a:lnTo>
                    <a:pt x="813" y="980"/>
                  </a:lnTo>
                  <a:lnTo>
                    <a:pt x="800" y="1014"/>
                  </a:lnTo>
                  <a:lnTo>
                    <a:pt x="785" y="1049"/>
                  </a:lnTo>
                  <a:lnTo>
                    <a:pt x="769" y="1083"/>
                  </a:lnTo>
                  <a:lnTo>
                    <a:pt x="753" y="1118"/>
                  </a:lnTo>
                  <a:lnTo>
                    <a:pt x="736" y="1150"/>
                  </a:lnTo>
                  <a:lnTo>
                    <a:pt x="718" y="1181"/>
                  </a:lnTo>
                  <a:lnTo>
                    <a:pt x="699" y="1213"/>
                  </a:lnTo>
                  <a:lnTo>
                    <a:pt x="679" y="1243"/>
                  </a:lnTo>
                  <a:lnTo>
                    <a:pt x="660" y="1273"/>
                  </a:lnTo>
                  <a:lnTo>
                    <a:pt x="641" y="1299"/>
                  </a:lnTo>
                  <a:lnTo>
                    <a:pt x="625" y="1323"/>
                  </a:lnTo>
                  <a:lnTo>
                    <a:pt x="611" y="1342"/>
                  </a:lnTo>
                  <a:lnTo>
                    <a:pt x="599" y="1358"/>
                  </a:lnTo>
                  <a:lnTo>
                    <a:pt x="592" y="1369"/>
                  </a:lnTo>
                  <a:lnTo>
                    <a:pt x="593" y="1369"/>
                  </a:lnTo>
                  <a:lnTo>
                    <a:pt x="606" y="1369"/>
                  </a:lnTo>
                  <a:lnTo>
                    <a:pt x="628" y="1369"/>
                  </a:lnTo>
                  <a:lnTo>
                    <a:pt x="659" y="1367"/>
                  </a:lnTo>
                  <a:lnTo>
                    <a:pt x="695" y="1364"/>
                  </a:lnTo>
                  <a:lnTo>
                    <a:pt x="739" y="1360"/>
                  </a:lnTo>
                  <a:lnTo>
                    <a:pt x="788" y="1354"/>
                  </a:lnTo>
                  <a:lnTo>
                    <a:pt x="843" y="1347"/>
                  </a:lnTo>
                  <a:lnTo>
                    <a:pt x="903" y="1335"/>
                  </a:lnTo>
                  <a:lnTo>
                    <a:pt x="955" y="1322"/>
                  </a:lnTo>
                  <a:lnTo>
                    <a:pt x="1000" y="1307"/>
                  </a:lnTo>
                  <a:lnTo>
                    <a:pt x="1037" y="1291"/>
                  </a:lnTo>
                  <a:lnTo>
                    <a:pt x="1066" y="1278"/>
                  </a:lnTo>
                  <a:lnTo>
                    <a:pt x="1089" y="1265"/>
                  </a:lnTo>
                  <a:lnTo>
                    <a:pt x="1105" y="1255"/>
                  </a:lnTo>
                  <a:lnTo>
                    <a:pt x="1114" y="1248"/>
                  </a:lnTo>
                  <a:lnTo>
                    <a:pt x="1117" y="1246"/>
                  </a:lnTo>
                  <a:lnTo>
                    <a:pt x="1117" y="1241"/>
                  </a:lnTo>
                  <a:lnTo>
                    <a:pt x="1115" y="1225"/>
                  </a:lnTo>
                  <a:lnTo>
                    <a:pt x="1114" y="1198"/>
                  </a:lnTo>
                  <a:lnTo>
                    <a:pt x="1111" y="1163"/>
                  </a:lnTo>
                  <a:lnTo>
                    <a:pt x="1107" y="1118"/>
                  </a:lnTo>
                  <a:lnTo>
                    <a:pt x="1101" y="1065"/>
                  </a:lnTo>
                  <a:lnTo>
                    <a:pt x="1092" y="1009"/>
                  </a:lnTo>
                  <a:lnTo>
                    <a:pt x="1082" y="960"/>
                  </a:lnTo>
                  <a:lnTo>
                    <a:pt x="1070" y="915"/>
                  </a:lnTo>
                  <a:lnTo>
                    <a:pt x="1059" y="875"/>
                  </a:lnTo>
                  <a:lnTo>
                    <a:pt x="1048" y="843"/>
                  </a:lnTo>
                  <a:lnTo>
                    <a:pt x="1038" y="819"/>
                  </a:lnTo>
                  <a:lnTo>
                    <a:pt x="1025" y="798"/>
                  </a:lnTo>
                  <a:lnTo>
                    <a:pt x="1006" y="781"/>
                  </a:lnTo>
                  <a:lnTo>
                    <a:pt x="983" y="765"/>
                  </a:lnTo>
                  <a:lnTo>
                    <a:pt x="958" y="752"/>
                  </a:lnTo>
                  <a:lnTo>
                    <a:pt x="933" y="740"/>
                  </a:lnTo>
                  <a:lnTo>
                    <a:pt x="910" y="731"/>
                  </a:lnTo>
                  <a:lnTo>
                    <a:pt x="894" y="724"/>
                  </a:lnTo>
                  <a:lnTo>
                    <a:pt x="874" y="717"/>
                  </a:lnTo>
                  <a:lnTo>
                    <a:pt x="862" y="713"/>
                  </a:lnTo>
                  <a:lnTo>
                    <a:pt x="881" y="749"/>
                  </a:lnTo>
                  <a:lnTo>
                    <a:pt x="894" y="790"/>
                  </a:lnTo>
                  <a:lnTo>
                    <a:pt x="903" y="843"/>
                  </a:lnTo>
                  <a:lnTo>
                    <a:pt x="906" y="897"/>
                  </a:lnTo>
                  <a:lnTo>
                    <a:pt x="901" y="953"/>
                  </a:lnTo>
                  <a:lnTo>
                    <a:pt x="893" y="1006"/>
                  </a:lnTo>
                  <a:lnTo>
                    <a:pt x="909" y="1017"/>
                  </a:lnTo>
                  <a:lnTo>
                    <a:pt x="920" y="1030"/>
                  </a:lnTo>
                  <a:lnTo>
                    <a:pt x="928" y="1046"/>
                  </a:lnTo>
                  <a:lnTo>
                    <a:pt x="931" y="1065"/>
                  </a:lnTo>
                  <a:lnTo>
                    <a:pt x="928" y="1083"/>
                  </a:lnTo>
                  <a:lnTo>
                    <a:pt x="919" y="1101"/>
                  </a:lnTo>
                  <a:lnTo>
                    <a:pt x="906" y="1114"/>
                  </a:lnTo>
                  <a:lnTo>
                    <a:pt x="888" y="1123"/>
                  </a:lnTo>
                  <a:lnTo>
                    <a:pt x="869" y="1127"/>
                  </a:lnTo>
                  <a:lnTo>
                    <a:pt x="849" y="1123"/>
                  </a:lnTo>
                  <a:lnTo>
                    <a:pt x="833" y="1114"/>
                  </a:lnTo>
                  <a:lnTo>
                    <a:pt x="819" y="1101"/>
                  </a:lnTo>
                  <a:lnTo>
                    <a:pt x="810" y="1083"/>
                  </a:lnTo>
                  <a:lnTo>
                    <a:pt x="807" y="1065"/>
                  </a:lnTo>
                  <a:lnTo>
                    <a:pt x="810" y="1044"/>
                  </a:lnTo>
                  <a:lnTo>
                    <a:pt x="819" y="1028"/>
                  </a:lnTo>
                  <a:lnTo>
                    <a:pt x="833" y="1014"/>
                  </a:lnTo>
                  <a:lnTo>
                    <a:pt x="849" y="1005"/>
                  </a:lnTo>
                  <a:lnTo>
                    <a:pt x="869" y="1002"/>
                  </a:lnTo>
                  <a:lnTo>
                    <a:pt x="874" y="1002"/>
                  </a:lnTo>
                  <a:lnTo>
                    <a:pt x="883" y="953"/>
                  </a:lnTo>
                  <a:lnTo>
                    <a:pt x="887" y="902"/>
                  </a:lnTo>
                  <a:lnTo>
                    <a:pt x="885" y="849"/>
                  </a:lnTo>
                  <a:lnTo>
                    <a:pt x="877" y="800"/>
                  </a:lnTo>
                  <a:lnTo>
                    <a:pt x="867" y="763"/>
                  </a:lnTo>
                  <a:lnTo>
                    <a:pt x="851" y="729"/>
                  </a:lnTo>
                  <a:lnTo>
                    <a:pt x="830" y="698"/>
                  </a:lnTo>
                  <a:lnTo>
                    <a:pt x="808" y="688"/>
                  </a:lnTo>
                  <a:lnTo>
                    <a:pt x="804" y="686"/>
                  </a:lnTo>
                  <a:lnTo>
                    <a:pt x="779" y="675"/>
                  </a:lnTo>
                  <a:lnTo>
                    <a:pt x="775" y="673"/>
                  </a:lnTo>
                  <a:lnTo>
                    <a:pt x="768" y="670"/>
                  </a:lnTo>
                  <a:lnTo>
                    <a:pt x="763" y="667"/>
                  </a:lnTo>
                  <a:lnTo>
                    <a:pt x="760" y="666"/>
                  </a:lnTo>
                  <a:lnTo>
                    <a:pt x="756" y="665"/>
                  </a:lnTo>
                  <a:lnTo>
                    <a:pt x="755" y="665"/>
                  </a:lnTo>
                  <a:lnTo>
                    <a:pt x="753" y="663"/>
                  </a:lnTo>
                  <a:close/>
                  <a:moveTo>
                    <a:pt x="369" y="663"/>
                  </a:moveTo>
                  <a:lnTo>
                    <a:pt x="369" y="663"/>
                  </a:lnTo>
                  <a:lnTo>
                    <a:pt x="368" y="665"/>
                  </a:lnTo>
                  <a:lnTo>
                    <a:pt x="366" y="665"/>
                  </a:lnTo>
                  <a:lnTo>
                    <a:pt x="363" y="666"/>
                  </a:lnTo>
                  <a:lnTo>
                    <a:pt x="362" y="666"/>
                  </a:lnTo>
                  <a:lnTo>
                    <a:pt x="359" y="667"/>
                  </a:lnTo>
                  <a:lnTo>
                    <a:pt x="357" y="669"/>
                  </a:lnTo>
                  <a:lnTo>
                    <a:pt x="355" y="670"/>
                  </a:lnTo>
                  <a:lnTo>
                    <a:pt x="349" y="673"/>
                  </a:lnTo>
                  <a:lnTo>
                    <a:pt x="343" y="675"/>
                  </a:lnTo>
                  <a:lnTo>
                    <a:pt x="318" y="686"/>
                  </a:lnTo>
                  <a:lnTo>
                    <a:pt x="314" y="688"/>
                  </a:lnTo>
                  <a:lnTo>
                    <a:pt x="309" y="691"/>
                  </a:lnTo>
                  <a:lnTo>
                    <a:pt x="309" y="691"/>
                  </a:lnTo>
                  <a:lnTo>
                    <a:pt x="286" y="715"/>
                  </a:lnTo>
                  <a:lnTo>
                    <a:pt x="266" y="743"/>
                  </a:lnTo>
                  <a:lnTo>
                    <a:pt x="250" y="771"/>
                  </a:lnTo>
                  <a:lnTo>
                    <a:pt x="237" y="800"/>
                  </a:lnTo>
                  <a:lnTo>
                    <a:pt x="228" y="830"/>
                  </a:lnTo>
                  <a:lnTo>
                    <a:pt x="227" y="862"/>
                  </a:lnTo>
                  <a:lnTo>
                    <a:pt x="231" y="894"/>
                  </a:lnTo>
                  <a:lnTo>
                    <a:pt x="254" y="890"/>
                  </a:lnTo>
                  <a:lnTo>
                    <a:pt x="277" y="893"/>
                  </a:lnTo>
                  <a:lnTo>
                    <a:pt x="270" y="871"/>
                  </a:lnTo>
                  <a:lnTo>
                    <a:pt x="266" y="857"/>
                  </a:lnTo>
                  <a:lnTo>
                    <a:pt x="263" y="846"/>
                  </a:lnTo>
                  <a:lnTo>
                    <a:pt x="261" y="843"/>
                  </a:lnTo>
                  <a:lnTo>
                    <a:pt x="321" y="790"/>
                  </a:lnTo>
                  <a:lnTo>
                    <a:pt x="289" y="734"/>
                  </a:lnTo>
                  <a:lnTo>
                    <a:pt x="292" y="731"/>
                  </a:lnTo>
                  <a:lnTo>
                    <a:pt x="299" y="724"/>
                  </a:lnTo>
                  <a:lnTo>
                    <a:pt x="314" y="714"/>
                  </a:lnTo>
                  <a:lnTo>
                    <a:pt x="331" y="698"/>
                  </a:lnTo>
                  <a:lnTo>
                    <a:pt x="353" y="678"/>
                  </a:lnTo>
                  <a:lnTo>
                    <a:pt x="369" y="663"/>
                  </a:lnTo>
                  <a:close/>
                  <a:moveTo>
                    <a:pt x="685" y="609"/>
                  </a:moveTo>
                  <a:lnTo>
                    <a:pt x="686" y="631"/>
                  </a:lnTo>
                  <a:lnTo>
                    <a:pt x="686" y="662"/>
                  </a:lnTo>
                  <a:lnTo>
                    <a:pt x="688" y="699"/>
                  </a:lnTo>
                  <a:lnTo>
                    <a:pt x="686" y="746"/>
                  </a:lnTo>
                  <a:lnTo>
                    <a:pt x="685" y="797"/>
                  </a:lnTo>
                  <a:lnTo>
                    <a:pt x="682" y="851"/>
                  </a:lnTo>
                  <a:lnTo>
                    <a:pt x="677" y="909"/>
                  </a:lnTo>
                  <a:lnTo>
                    <a:pt x="672" y="969"/>
                  </a:lnTo>
                  <a:lnTo>
                    <a:pt x="663" y="1028"/>
                  </a:lnTo>
                  <a:lnTo>
                    <a:pt x="647" y="1102"/>
                  </a:lnTo>
                  <a:lnTo>
                    <a:pt x="625" y="1178"/>
                  </a:lnTo>
                  <a:lnTo>
                    <a:pt x="596" y="1252"/>
                  </a:lnTo>
                  <a:lnTo>
                    <a:pt x="561" y="1328"/>
                  </a:lnTo>
                  <a:lnTo>
                    <a:pt x="570" y="1345"/>
                  </a:lnTo>
                  <a:lnTo>
                    <a:pt x="577" y="1358"/>
                  </a:lnTo>
                  <a:lnTo>
                    <a:pt x="581" y="1367"/>
                  </a:lnTo>
                  <a:lnTo>
                    <a:pt x="583" y="1369"/>
                  </a:lnTo>
                  <a:lnTo>
                    <a:pt x="584" y="1369"/>
                  </a:lnTo>
                  <a:lnTo>
                    <a:pt x="586" y="1366"/>
                  </a:lnTo>
                  <a:lnTo>
                    <a:pt x="589" y="1363"/>
                  </a:lnTo>
                  <a:lnTo>
                    <a:pt x="596" y="1354"/>
                  </a:lnTo>
                  <a:lnTo>
                    <a:pt x="606" y="1339"/>
                  </a:lnTo>
                  <a:lnTo>
                    <a:pt x="619" y="1322"/>
                  </a:lnTo>
                  <a:lnTo>
                    <a:pt x="634" y="1300"/>
                  </a:lnTo>
                  <a:lnTo>
                    <a:pt x="651" y="1274"/>
                  </a:lnTo>
                  <a:lnTo>
                    <a:pt x="670" y="1248"/>
                  </a:lnTo>
                  <a:lnTo>
                    <a:pt x="689" y="1219"/>
                  </a:lnTo>
                  <a:lnTo>
                    <a:pt x="708" y="1188"/>
                  </a:lnTo>
                  <a:lnTo>
                    <a:pt x="725" y="1158"/>
                  </a:lnTo>
                  <a:lnTo>
                    <a:pt x="743" y="1129"/>
                  </a:lnTo>
                  <a:lnTo>
                    <a:pt x="743" y="1127"/>
                  </a:lnTo>
                  <a:lnTo>
                    <a:pt x="746" y="1123"/>
                  </a:lnTo>
                  <a:lnTo>
                    <a:pt x="746" y="1120"/>
                  </a:lnTo>
                  <a:lnTo>
                    <a:pt x="747" y="1117"/>
                  </a:lnTo>
                  <a:lnTo>
                    <a:pt x="749" y="1114"/>
                  </a:lnTo>
                  <a:lnTo>
                    <a:pt x="750" y="1113"/>
                  </a:lnTo>
                  <a:lnTo>
                    <a:pt x="752" y="1108"/>
                  </a:lnTo>
                  <a:lnTo>
                    <a:pt x="753" y="1107"/>
                  </a:lnTo>
                  <a:lnTo>
                    <a:pt x="755" y="1104"/>
                  </a:lnTo>
                  <a:lnTo>
                    <a:pt x="756" y="1101"/>
                  </a:lnTo>
                  <a:lnTo>
                    <a:pt x="757" y="1098"/>
                  </a:lnTo>
                  <a:lnTo>
                    <a:pt x="759" y="1095"/>
                  </a:lnTo>
                  <a:lnTo>
                    <a:pt x="760" y="1092"/>
                  </a:lnTo>
                  <a:lnTo>
                    <a:pt x="762" y="1089"/>
                  </a:lnTo>
                  <a:lnTo>
                    <a:pt x="763" y="1086"/>
                  </a:lnTo>
                  <a:lnTo>
                    <a:pt x="765" y="1082"/>
                  </a:lnTo>
                  <a:lnTo>
                    <a:pt x="782" y="1041"/>
                  </a:lnTo>
                  <a:lnTo>
                    <a:pt x="798" y="1002"/>
                  </a:lnTo>
                  <a:lnTo>
                    <a:pt x="813" y="966"/>
                  </a:lnTo>
                  <a:lnTo>
                    <a:pt x="824" y="931"/>
                  </a:lnTo>
                  <a:lnTo>
                    <a:pt x="836" y="900"/>
                  </a:lnTo>
                  <a:lnTo>
                    <a:pt x="845" y="875"/>
                  </a:lnTo>
                  <a:lnTo>
                    <a:pt x="851" y="857"/>
                  </a:lnTo>
                  <a:lnTo>
                    <a:pt x="855" y="845"/>
                  </a:lnTo>
                  <a:lnTo>
                    <a:pt x="798" y="793"/>
                  </a:lnTo>
                  <a:lnTo>
                    <a:pt x="795" y="790"/>
                  </a:lnTo>
                  <a:lnTo>
                    <a:pt x="797" y="787"/>
                  </a:lnTo>
                  <a:lnTo>
                    <a:pt x="827" y="736"/>
                  </a:lnTo>
                  <a:lnTo>
                    <a:pt x="819" y="729"/>
                  </a:lnTo>
                  <a:lnTo>
                    <a:pt x="804" y="717"/>
                  </a:lnTo>
                  <a:lnTo>
                    <a:pt x="787" y="701"/>
                  </a:lnTo>
                  <a:lnTo>
                    <a:pt x="765" y="682"/>
                  </a:lnTo>
                  <a:lnTo>
                    <a:pt x="749" y="667"/>
                  </a:lnTo>
                  <a:lnTo>
                    <a:pt x="724" y="644"/>
                  </a:lnTo>
                  <a:lnTo>
                    <a:pt x="709" y="631"/>
                  </a:lnTo>
                  <a:lnTo>
                    <a:pt x="695" y="618"/>
                  </a:lnTo>
                  <a:lnTo>
                    <a:pt x="685" y="609"/>
                  </a:lnTo>
                  <a:close/>
                  <a:moveTo>
                    <a:pt x="437" y="609"/>
                  </a:moveTo>
                  <a:lnTo>
                    <a:pt x="426" y="618"/>
                  </a:lnTo>
                  <a:lnTo>
                    <a:pt x="413" y="631"/>
                  </a:lnTo>
                  <a:lnTo>
                    <a:pt x="397" y="646"/>
                  </a:lnTo>
                  <a:lnTo>
                    <a:pt x="373" y="667"/>
                  </a:lnTo>
                  <a:lnTo>
                    <a:pt x="357" y="682"/>
                  </a:lnTo>
                  <a:lnTo>
                    <a:pt x="336" y="701"/>
                  </a:lnTo>
                  <a:lnTo>
                    <a:pt x="318" y="717"/>
                  </a:lnTo>
                  <a:lnTo>
                    <a:pt x="304" y="729"/>
                  </a:lnTo>
                  <a:lnTo>
                    <a:pt x="295" y="736"/>
                  </a:lnTo>
                  <a:lnTo>
                    <a:pt x="325" y="787"/>
                  </a:lnTo>
                  <a:lnTo>
                    <a:pt x="327" y="790"/>
                  </a:lnTo>
                  <a:lnTo>
                    <a:pt x="324" y="793"/>
                  </a:lnTo>
                  <a:lnTo>
                    <a:pt x="267" y="845"/>
                  </a:lnTo>
                  <a:lnTo>
                    <a:pt x="270" y="855"/>
                  </a:lnTo>
                  <a:lnTo>
                    <a:pt x="276" y="871"/>
                  </a:lnTo>
                  <a:lnTo>
                    <a:pt x="283" y="893"/>
                  </a:lnTo>
                  <a:lnTo>
                    <a:pt x="305" y="902"/>
                  </a:lnTo>
                  <a:lnTo>
                    <a:pt x="325" y="915"/>
                  </a:lnTo>
                  <a:lnTo>
                    <a:pt x="344" y="934"/>
                  </a:lnTo>
                  <a:lnTo>
                    <a:pt x="357" y="951"/>
                  </a:lnTo>
                  <a:lnTo>
                    <a:pt x="368" y="967"/>
                  </a:lnTo>
                  <a:lnTo>
                    <a:pt x="373" y="980"/>
                  </a:lnTo>
                  <a:lnTo>
                    <a:pt x="378" y="990"/>
                  </a:lnTo>
                  <a:lnTo>
                    <a:pt x="379" y="995"/>
                  </a:lnTo>
                  <a:lnTo>
                    <a:pt x="381" y="999"/>
                  </a:lnTo>
                  <a:lnTo>
                    <a:pt x="404" y="1027"/>
                  </a:lnTo>
                  <a:lnTo>
                    <a:pt x="424" y="1056"/>
                  </a:lnTo>
                  <a:lnTo>
                    <a:pt x="446" y="1094"/>
                  </a:lnTo>
                  <a:lnTo>
                    <a:pt x="464" y="1134"/>
                  </a:lnTo>
                  <a:lnTo>
                    <a:pt x="469" y="1155"/>
                  </a:lnTo>
                  <a:lnTo>
                    <a:pt x="472" y="1177"/>
                  </a:lnTo>
                  <a:lnTo>
                    <a:pt x="471" y="1197"/>
                  </a:lnTo>
                  <a:lnTo>
                    <a:pt x="465" y="1217"/>
                  </a:lnTo>
                  <a:lnTo>
                    <a:pt x="461" y="1226"/>
                  </a:lnTo>
                  <a:lnTo>
                    <a:pt x="455" y="1233"/>
                  </a:lnTo>
                  <a:lnTo>
                    <a:pt x="446" y="1239"/>
                  </a:lnTo>
                  <a:lnTo>
                    <a:pt x="464" y="1265"/>
                  </a:lnTo>
                  <a:lnTo>
                    <a:pt x="480" y="1289"/>
                  </a:lnTo>
                  <a:lnTo>
                    <a:pt x="494" y="1310"/>
                  </a:lnTo>
                  <a:lnTo>
                    <a:pt x="509" y="1328"/>
                  </a:lnTo>
                  <a:lnTo>
                    <a:pt x="519" y="1344"/>
                  </a:lnTo>
                  <a:lnTo>
                    <a:pt x="528" y="1355"/>
                  </a:lnTo>
                  <a:lnTo>
                    <a:pt x="533" y="1363"/>
                  </a:lnTo>
                  <a:lnTo>
                    <a:pt x="535" y="1366"/>
                  </a:lnTo>
                  <a:lnTo>
                    <a:pt x="538" y="1369"/>
                  </a:lnTo>
                  <a:lnTo>
                    <a:pt x="577" y="1369"/>
                  </a:lnTo>
                  <a:lnTo>
                    <a:pt x="568" y="1354"/>
                  </a:lnTo>
                  <a:lnTo>
                    <a:pt x="558" y="1334"/>
                  </a:lnTo>
                  <a:lnTo>
                    <a:pt x="545" y="1306"/>
                  </a:lnTo>
                  <a:lnTo>
                    <a:pt x="531" y="1273"/>
                  </a:lnTo>
                  <a:lnTo>
                    <a:pt x="515" y="1233"/>
                  </a:lnTo>
                  <a:lnTo>
                    <a:pt x="500" y="1188"/>
                  </a:lnTo>
                  <a:lnTo>
                    <a:pt x="485" y="1140"/>
                  </a:lnTo>
                  <a:lnTo>
                    <a:pt x="471" y="1086"/>
                  </a:lnTo>
                  <a:lnTo>
                    <a:pt x="459" y="1028"/>
                  </a:lnTo>
                  <a:lnTo>
                    <a:pt x="451" y="969"/>
                  </a:lnTo>
                  <a:lnTo>
                    <a:pt x="445" y="909"/>
                  </a:lnTo>
                  <a:lnTo>
                    <a:pt x="439" y="851"/>
                  </a:lnTo>
                  <a:lnTo>
                    <a:pt x="437" y="797"/>
                  </a:lnTo>
                  <a:lnTo>
                    <a:pt x="436" y="746"/>
                  </a:lnTo>
                  <a:lnTo>
                    <a:pt x="435" y="699"/>
                  </a:lnTo>
                  <a:lnTo>
                    <a:pt x="436" y="662"/>
                  </a:lnTo>
                  <a:lnTo>
                    <a:pt x="436" y="631"/>
                  </a:lnTo>
                  <a:lnTo>
                    <a:pt x="437" y="609"/>
                  </a:lnTo>
                  <a:close/>
                  <a:moveTo>
                    <a:pt x="504" y="132"/>
                  </a:moveTo>
                  <a:lnTo>
                    <a:pt x="501" y="135"/>
                  </a:lnTo>
                  <a:lnTo>
                    <a:pt x="493" y="142"/>
                  </a:lnTo>
                  <a:lnTo>
                    <a:pt x="480" y="155"/>
                  </a:lnTo>
                  <a:lnTo>
                    <a:pt x="459" y="171"/>
                  </a:lnTo>
                  <a:lnTo>
                    <a:pt x="432" y="190"/>
                  </a:lnTo>
                  <a:lnTo>
                    <a:pt x="408" y="205"/>
                  </a:lnTo>
                  <a:lnTo>
                    <a:pt x="387" y="218"/>
                  </a:lnTo>
                  <a:lnTo>
                    <a:pt x="369" y="228"/>
                  </a:lnTo>
                  <a:lnTo>
                    <a:pt x="369" y="273"/>
                  </a:lnTo>
                  <a:lnTo>
                    <a:pt x="369" y="323"/>
                  </a:lnTo>
                  <a:lnTo>
                    <a:pt x="360" y="314"/>
                  </a:lnTo>
                  <a:lnTo>
                    <a:pt x="350" y="310"/>
                  </a:lnTo>
                  <a:lnTo>
                    <a:pt x="341" y="310"/>
                  </a:lnTo>
                  <a:lnTo>
                    <a:pt x="334" y="315"/>
                  </a:lnTo>
                  <a:lnTo>
                    <a:pt x="328" y="326"/>
                  </a:lnTo>
                  <a:lnTo>
                    <a:pt x="325" y="340"/>
                  </a:lnTo>
                  <a:lnTo>
                    <a:pt x="327" y="356"/>
                  </a:lnTo>
                  <a:lnTo>
                    <a:pt x="330" y="375"/>
                  </a:lnTo>
                  <a:lnTo>
                    <a:pt x="339" y="395"/>
                  </a:lnTo>
                  <a:lnTo>
                    <a:pt x="350" y="411"/>
                  </a:lnTo>
                  <a:lnTo>
                    <a:pt x="363" y="422"/>
                  </a:lnTo>
                  <a:lnTo>
                    <a:pt x="375" y="423"/>
                  </a:lnTo>
                  <a:lnTo>
                    <a:pt x="378" y="422"/>
                  </a:lnTo>
                  <a:lnTo>
                    <a:pt x="391" y="467"/>
                  </a:lnTo>
                  <a:lnTo>
                    <a:pt x="410" y="507"/>
                  </a:lnTo>
                  <a:lnTo>
                    <a:pt x="433" y="542"/>
                  </a:lnTo>
                  <a:lnTo>
                    <a:pt x="443" y="587"/>
                  </a:lnTo>
                  <a:lnTo>
                    <a:pt x="443" y="589"/>
                  </a:lnTo>
                  <a:lnTo>
                    <a:pt x="443" y="592"/>
                  </a:lnTo>
                  <a:lnTo>
                    <a:pt x="443" y="598"/>
                  </a:lnTo>
                  <a:lnTo>
                    <a:pt x="443" y="598"/>
                  </a:lnTo>
                  <a:lnTo>
                    <a:pt x="442" y="606"/>
                  </a:lnTo>
                  <a:lnTo>
                    <a:pt x="442" y="624"/>
                  </a:lnTo>
                  <a:lnTo>
                    <a:pt x="440" y="650"/>
                  </a:lnTo>
                  <a:lnTo>
                    <a:pt x="440" y="682"/>
                  </a:lnTo>
                  <a:lnTo>
                    <a:pt x="440" y="721"/>
                  </a:lnTo>
                  <a:lnTo>
                    <a:pt x="440" y="765"/>
                  </a:lnTo>
                  <a:lnTo>
                    <a:pt x="443" y="813"/>
                  </a:lnTo>
                  <a:lnTo>
                    <a:pt x="446" y="864"/>
                  </a:lnTo>
                  <a:lnTo>
                    <a:pt x="451" y="918"/>
                  </a:lnTo>
                  <a:lnTo>
                    <a:pt x="456" y="973"/>
                  </a:lnTo>
                  <a:lnTo>
                    <a:pt x="465" y="1027"/>
                  </a:lnTo>
                  <a:lnTo>
                    <a:pt x="472" y="1065"/>
                  </a:lnTo>
                  <a:lnTo>
                    <a:pt x="491" y="1079"/>
                  </a:lnTo>
                  <a:lnTo>
                    <a:pt x="512" y="1089"/>
                  </a:lnTo>
                  <a:lnTo>
                    <a:pt x="531" y="1095"/>
                  </a:lnTo>
                  <a:lnTo>
                    <a:pt x="547" y="1099"/>
                  </a:lnTo>
                  <a:lnTo>
                    <a:pt x="557" y="1101"/>
                  </a:lnTo>
                  <a:lnTo>
                    <a:pt x="561" y="1101"/>
                  </a:lnTo>
                  <a:lnTo>
                    <a:pt x="565" y="1101"/>
                  </a:lnTo>
                  <a:lnTo>
                    <a:pt x="576" y="1099"/>
                  </a:lnTo>
                  <a:lnTo>
                    <a:pt x="592" y="1095"/>
                  </a:lnTo>
                  <a:lnTo>
                    <a:pt x="611" y="1089"/>
                  </a:lnTo>
                  <a:lnTo>
                    <a:pt x="631" y="1079"/>
                  </a:lnTo>
                  <a:lnTo>
                    <a:pt x="650" y="1065"/>
                  </a:lnTo>
                  <a:lnTo>
                    <a:pt x="657" y="1027"/>
                  </a:lnTo>
                  <a:lnTo>
                    <a:pt x="666" y="974"/>
                  </a:lnTo>
                  <a:lnTo>
                    <a:pt x="672" y="923"/>
                  </a:lnTo>
                  <a:lnTo>
                    <a:pt x="676" y="873"/>
                  </a:lnTo>
                  <a:lnTo>
                    <a:pt x="679" y="823"/>
                  </a:lnTo>
                  <a:lnTo>
                    <a:pt x="680" y="777"/>
                  </a:lnTo>
                  <a:lnTo>
                    <a:pt x="682" y="734"/>
                  </a:lnTo>
                  <a:lnTo>
                    <a:pt x="682" y="695"/>
                  </a:lnTo>
                  <a:lnTo>
                    <a:pt x="682" y="662"/>
                  </a:lnTo>
                  <a:lnTo>
                    <a:pt x="680" y="635"/>
                  </a:lnTo>
                  <a:lnTo>
                    <a:pt x="680" y="615"/>
                  </a:lnTo>
                  <a:lnTo>
                    <a:pt x="679" y="602"/>
                  </a:lnTo>
                  <a:lnTo>
                    <a:pt x="679" y="598"/>
                  </a:lnTo>
                  <a:lnTo>
                    <a:pt x="679" y="598"/>
                  </a:lnTo>
                  <a:lnTo>
                    <a:pt x="679" y="592"/>
                  </a:lnTo>
                  <a:lnTo>
                    <a:pt x="679" y="589"/>
                  </a:lnTo>
                  <a:lnTo>
                    <a:pt x="679" y="587"/>
                  </a:lnTo>
                  <a:lnTo>
                    <a:pt x="689" y="542"/>
                  </a:lnTo>
                  <a:lnTo>
                    <a:pt x="712" y="507"/>
                  </a:lnTo>
                  <a:lnTo>
                    <a:pt x="731" y="467"/>
                  </a:lnTo>
                  <a:lnTo>
                    <a:pt x="744" y="422"/>
                  </a:lnTo>
                  <a:lnTo>
                    <a:pt x="747" y="423"/>
                  </a:lnTo>
                  <a:lnTo>
                    <a:pt x="759" y="422"/>
                  </a:lnTo>
                  <a:lnTo>
                    <a:pt x="772" y="411"/>
                  </a:lnTo>
                  <a:lnTo>
                    <a:pt x="784" y="395"/>
                  </a:lnTo>
                  <a:lnTo>
                    <a:pt x="792" y="375"/>
                  </a:lnTo>
                  <a:lnTo>
                    <a:pt x="795" y="356"/>
                  </a:lnTo>
                  <a:lnTo>
                    <a:pt x="797" y="340"/>
                  </a:lnTo>
                  <a:lnTo>
                    <a:pt x="794" y="326"/>
                  </a:lnTo>
                  <a:lnTo>
                    <a:pt x="788" y="315"/>
                  </a:lnTo>
                  <a:lnTo>
                    <a:pt x="781" y="310"/>
                  </a:lnTo>
                  <a:lnTo>
                    <a:pt x="772" y="310"/>
                  </a:lnTo>
                  <a:lnTo>
                    <a:pt x="762" y="314"/>
                  </a:lnTo>
                  <a:lnTo>
                    <a:pt x="753" y="323"/>
                  </a:lnTo>
                  <a:lnTo>
                    <a:pt x="753" y="282"/>
                  </a:lnTo>
                  <a:lnTo>
                    <a:pt x="753" y="243"/>
                  </a:lnTo>
                  <a:lnTo>
                    <a:pt x="739" y="243"/>
                  </a:lnTo>
                  <a:lnTo>
                    <a:pt x="718" y="241"/>
                  </a:lnTo>
                  <a:lnTo>
                    <a:pt x="693" y="235"/>
                  </a:lnTo>
                  <a:lnTo>
                    <a:pt x="664" y="225"/>
                  </a:lnTo>
                  <a:lnTo>
                    <a:pt x="640" y="214"/>
                  </a:lnTo>
                  <a:lnTo>
                    <a:pt x="616" y="202"/>
                  </a:lnTo>
                  <a:lnTo>
                    <a:pt x="596" y="189"/>
                  </a:lnTo>
                  <a:lnTo>
                    <a:pt x="579" y="177"/>
                  </a:lnTo>
                  <a:lnTo>
                    <a:pt x="565" y="169"/>
                  </a:lnTo>
                  <a:lnTo>
                    <a:pt x="558" y="161"/>
                  </a:lnTo>
                  <a:lnTo>
                    <a:pt x="555" y="160"/>
                  </a:lnTo>
                  <a:lnTo>
                    <a:pt x="555" y="163"/>
                  </a:lnTo>
                  <a:lnTo>
                    <a:pt x="560" y="170"/>
                  </a:lnTo>
                  <a:lnTo>
                    <a:pt x="567" y="183"/>
                  </a:lnTo>
                  <a:lnTo>
                    <a:pt x="580" y="199"/>
                  </a:lnTo>
                  <a:lnTo>
                    <a:pt x="600" y="218"/>
                  </a:lnTo>
                  <a:lnTo>
                    <a:pt x="628" y="238"/>
                  </a:lnTo>
                  <a:lnTo>
                    <a:pt x="664" y="257"/>
                  </a:lnTo>
                  <a:lnTo>
                    <a:pt x="625" y="249"/>
                  </a:lnTo>
                  <a:lnTo>
                    <a:pt x="595" y="235"/>
                  </a:lnTo>
                  <a:lnTo>
                    <a:pt x="568" y="219"/>
                  </a:lnTo>
                  <a:lnTo>
                    <a:pt x="548" y="203"/>
                  </a:lnTo>
                  <a:lnTo>
                    <a:pt x="532" y="186"/>
                  </a:lnTo>
                  <a:lnTo>
                    <a:pt x="520" y="170"/>
                  </a:lnTo>
                  <a:lnTo>
                    <a:pt x="512" y="155"/>
                  </a:lnTo>
                  <a:lnTo>
                    <a:pt x="507" y="144"/>
                  </a:lnTo>
                  <a:lnTo>
                    <a:pt x="504" y="135"/>
                  </a:lnTo>
                  <a:lnTo>
                    <a:pt x="504" y="132"/>
                  </a:lnTo>
                  <a:close/>
                  <a:moveTo>
                    <a:pt x="496" y="0"/>
                  </a:moveTo>
                  <a:lnTo>
                    <a:pt x="627" y="0"/>
                  </a:lnTo>
                  <a:lnTo>
                    <a:pt x="659" y="4"/>
                  </a:lnTo>
                  <a:lnTo>
                    <a:pt x="691" y="14"/>
                  </a:lnTo>
                  <a:lnTo>
                    <a:pt x="721" y="32"/>
                  </a:lnTo>
                  <a:lnTo>
                    <a:pt x="750" y="54"/>
                  </a:lnTo>
                  <a:lnTo>
                    <a:pt x="776" y="80"/>
                  </a:lnTo>
                  <a:lnTo>
                    <a:pt x="797" y="107"/>
                  </a:lnTo>
                  <a:lnTo>
                    <a:pt x="813" y="138"/>
                  </a:lnTo>
                  <a:lnTo>
                    <a:pt x="821" y="176"/>
                  </a:lnTo>
                  <a:lnTo>
                    <a:pt x="824" y="202"/>
                  </a:lnTo>
                  <a:lnTo>
                    <a:pt x="827" y="233"/>
                  </a:lnTo>
                  <a:lnTo>
                    <a:pt x="829" y="267"/>
                  </a:lnTo>
                  <a:lnTo>
                    <a:pt x="830" y="308"/>
                  </a:lnTo>
                  <a:lnTo>
                    <a:pt x="830" y="356"/>
                  </a:lnTo>
                  <a:lnTo>
                    <a:pt x="833" y="430"/>
                  </a:lnTo>
                  <a:lnTo>
                    <a:pt x="837" y="500"/>
                  </a:lnTo>
                  <a:lnTo>
                    <a:pt x="845" y="564"/>
                  </a:lnTo>
                  <a:lnTo>
                    <a:pt x="853" y="621"/>
                  </a:lnTo>
                  <a:lnTo>
                    <a:pt x="864" y="670"/>
                  </a:lnTo>
                  <a:lnTo>
                    <a:pt x="872" y="710"/>
                  </a:lnTo>
                  <a:lnTo>
                    <a:pt x="894" y="720"/>
                  </a:lnTo>
                  <a:lnTo>
                    <a:pt x="912" y="726"/>
                  </a:lnTo>
                  <a:lnTo>
                    <a:pt x="933" y="734"/>
                  </a:lnTo>
                  <a:lnTo>
                    <a:pt x="960" y="746"/>
                  </a:lnTo>
                  <a:lnTo>
                    <a:pt x="986" y="761"/>
                  </a:lnTo>
                  <a:lnTo>
                    <a:pt x="1009" y="777"/>
                  </a:lnTo>
                  <a:lnTo>
                    <a:pt x="1029" y="795"/>
                  </a:lnTo>
                  <a:lnTo>
                    <a:pt x="1043" y="817"/>
                  </a:lnTo>
                  <a:lnTo>
                    <a:pt x="1048" y="832"/>
                  </a:lnTo>
                  <a:lnTo>
                    <a:pt x="1057" y="854"/>
                  </a:lnTo>
                  <a:lnTo>
                    <a:pt x="1067" y="883"/>
                  </a:lnTo>
                  <a:lnTo>
                    <a:pt x="1077" y="919"/>
                  </a:lnTo>
                  <a:lnTo>
                    <a:pt x="1088" y="961"/>
                  </a:lnTo>
                  <a:lnTo>
                    <a:pt x="1098" y="1011"/>
                  </a:lnTo>
                  <a:lnTo>
                    <a:pt x="1105" y="1065"/>
                  </a:lnTo>
                  <a:lnTo>
                    <a:pt x="1111" y="1117"/>
                  </a:lnTo>
                  <a:lnTo>
                    <a:pt x="1115" y="1162"/>
                  </a:lnTo>
                  <a:lnTo>
                    <a:pt x="1118" y="1197"/>
                  </a:lnTo>
                  <a:lnTo>
                    <a:pt x="1121" y="1223"/>
                  </a:lnTo>
                  <a:lnTo>
                    <a:pt x="1123" y="1239"/>
                  </a:lnTo>
                  <a:lnTo>
                    <a:pt x="1123" y="1245"/>
                  </a:lnTo>
                  <a:lnTo>
                    <a:pt x="1123" y="1248"/>
                  </a:lnTo>
                  <a:lnTo>
                    <a:pt x="1121" y="1249"/>
                  </a:lnTo>
                  <a:lnTo>
                    <a:pt x="1118" y="1252"/>
                  </a:lnTo>
                  <a:lnTo>
                    <a:pt x="1109" y="1258"/>
                  </a:lnTo>
                  <a:lnTo>
                    <a:pt x="1096" y="1267"/>
                  </a:lnTo>
                  <a:lnTo>
                    <a:pt x="1079" y="1277"/>
                  </a:lnTo>
                  <a:lnTo>
                    <a:pt x="1054" y="1290"/>
                  </a:lnTo>
                  <a:lnTo>
                    <a:pt x="1027" y="1302"/>
                  </a:lnTo>
                  <a:lnTo>
                    <a:pt x="992" y="1315"/>
                  </a:lnTo>
                  <a:lnTo>
                    <a:pt x="949" y="1329"/>
                  </a:lnTo>
                  <a:lnTo>
                    <a:pt x="900" y="1341"/>
                  </a:lnTo>
                  <a:lnTo>
                    <a:pt x="843" y="1353"/>
                  </a:lnTo>
                  <a:lnTo>
                    <a:pt x="789" y="1360"/>
                  </a:lnTo>
                  <a:lnTo>
                    <a:pt x="739" y="1366"/>
                  </a:lnTo>
                  <a:lnTo>
                    <a:pt x="695" y="1370"/>
                  </a:lnTo>
                  <a:lnTo>
                    <a:pt x="659" y="1371"/>
                  </a:lnTo>
                  <a:lnTo>
                    <a:pt x="628" y="1373"/>
                  </a:lnTo>
                  <a:lnTo>
                    <a:pt x="606" y="1374"/>
                  </a:lnTo>
                  <a:lnTo>
                    <a:pt x="593" y="1374"/>
                  </a:lnTo>
                  <a:lnTo>
                    <a:pt x="528" y="1374"/>
                  </a:lnTo>
                  <a:lnTo>
                    <a:pt x="516" y="1374"/>
                  </a:lnTo>
                  <a:lnTo>
                    <a:pt x="494" y="1373"/>
                  </a:lnTo>
                  <a:lnTo>
                    <a:pt x="464" y="1371"/>
                  </a:lnTo>
                  <a:lnTo>
                    <a:pt x="427" y="1370"/>
                  </a:lnTo>
                  <a:lnTo>
                    <a:pt x="382" y="1366"/>
                  </a:lnTo>
                  <a:lnTo>
                    <a:pt x="333" y="1360"/>
                  </a:lnTo>
                  <a:lnTo>
                    <a:pt x="279" y="1353"/>
                  </a:lnTo>
                  <a:lnTo>
                    <a:pt x="222" y="1341"/>
                  </a:lnTo>
                  <a:lnTo>
                    <a:pt x="173" y="1329"/>
                  </a:lnTo>
                  <a:lnTo>
                    <a:pt x="131" y="1315"/>
                  </a:lnTo>
                  <a:lnTo>
                    <a:pt x="96" y="1302"/>
                  </a:lnTo>
                  <a:lnTo>
                    <a:pt x="68" y="1290"/>
                  </a:lnTo>
                  <a:lnTo>
                    <a:pt x="43" y="1277"/>
                  </a:lnTo>
                  <a:lnTo>
                    <a:pt x="26" y="1267"/>
                  </a:lnTo>
                  <a:lnTo>
                    <a:pt x="13" y="1258"/>
                  </a:lnTo>
                  <a:lnTo>
                    <a:pt x="4" y="1252"/>
                  </a:lnTo>
                  <a:lnTo>
                    <a:pt x="1" y="1249"/>
                  </a:lnTo>
                  <a:lnTo>
                    <a:pt x="0" y="1248"/>
                  </a:lnTo>
                  <a:lnTo>
                    <a:pt x="0" y="1245"/>
                  </a:lnTo>
                  <a:lnTo>
                    <a:pt x="0" y="1239"/>
                  </a:lnTo>
                  <a:lnTo>
                    <a:pt x="1" y="1223"/>
                  </a:lnTo>
                  <a:lnTo>
                    <a:pt x="4" y="1197"/>
                  </a:lnTo>
                  <a:lnTo>
                    <a:pt x="7" y="1162"/>
                  </a:lnTo>
                  <a:lnTo>
                    <a:pt x="11" y="1117"/>
                  </a:lnTo>
                  <a:lnTo>
                    <a:pt x="17" y="1065"/>
                  </a:lnTo>
                  <a:lnTo>
                    <a:pt x="24" y="1011"/>
                  </a:lnTo>
                  <a:lnTo>
                    <a:pt x="35" y="961"/>
                  </a:lnTo>
                  <a:lnTo>
                    <a:pt x="45" y="919"/>
                  </a:lnTo>
                  <a:lnTo>
                    <a:pt x="55" y="883"/>
                  </a:lnTo>
                  <a:lnTo>
                    <a:pt x="65" y="854"/>
                  </a:lnTo>
                  <a:lnTo>
                    <a:pt x="74" y="832"/>
                  </a:lnTo>
                  <a:lnTo>
                    <a:pt x="80" y="817"/>
                  </a:lnTo>
                  <a:lnTo>
                    <a:pt x="93" y="795"/>
                  </a:lnTo>
                  <a:lnTo>
                    <a:pt x="113" y="777"/>
                  </a:lnTo>
                  <a:lnTo>
                    <a:pt x="136" y="761"/>
                  </a:lnTo>
                  <a:lnTo>
                    <a:pt x="163" y="746"/>
                  </a:lnTo>
                  <a:lnTo>
                    <a:pt x="189" y="734"/>
                  </a:lnTo>
                  <a:lnTo>
                    <a:pt x="211" y="726"/>
                  </a:lnTo>
                  <a:lnTo>
                    <a:pt x="228" y="720"/>
                  </a:lnTo>
                  <a:lnTo>
                    <a:pt x="250" y="711"/>
                  </a:lnTo>
                  <a:lnTo>
                    <a:pt x="259" y="670"/>
                  </a:lnTo>
                  <a:lnTo>
                    <a:pt x="269" y="621"/>
                  </a:lnTo>
                  <a:lnTo>
                    <a:pt x="277" y="564"/>
                  </a:lnTo>
                  <a:lnTo>
                    <a:pt x="285" y="500"/>
                  </a:lnTo>
                  <a:lnTo>
                    <a:pt x="289" y="430"/>
                  </a:lnTo>
                  <a:lnTo>
                    <a:pt x="292" y="356"/>
                  </a:lnTo>
                  <a:lnTo>
                    <a:pt x="292" y="308"/>
                  </a:lnTo>
                  <a:lnTo>
                    <a:pt x="293" y="267"/>
                  </a:lnTo>
                  <a:lnTo>
                    <a:pt x="295" y="233"/>
                  </a:lnTo>
                  <a:lnTo>
                    <a:pt x="298" y="202"/>
                  </a:lnTo>
                  <a:lnTo>
                    <a:pt x="301" y="176"/>
                  </a:lnTo>
                  <a:lnTo>
                    <a:pt x="309" y="138"/>
                  </a:lnTo>
                  <a:lnTo>
                    <a:pt x="331" y="97"/>
                  </a:lnTo>
                  <a:lnTo>
                    <a:pt x="359" y="64"/>
                  </a:lnTo>
                  <a:lnTo>
                    <a:pt x="391" y="36"/>
                  </a:lnTo>
                  <a:lnTo>
                    <a:pt x="424" y="17"/>
                  </a:lnTo>
                  <a:lnTo>
                    <a:pt x="459" y="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1799" y="1252"/>
              <a:ext cx="143" cy="58"/>
            </a:xfrm>
            <a:custGeom>
              <a:avLst/>
              <a:gdLst>
                <a:gd name="T0" fmla="*/ 0 w 143"/>
                <a:gd name="T1" fmla="*/ 0 h 58"/>
                <a:gd name="T2" fmla="*/ 120 w 143"/>
                <a:gd name="T3" fmla="*/ 0 h 58"/>
                <a:gd name="T4" fmla="*/ 133 w 143"/>
                <a:gd name="T5" fmla="*/ 28 h 58"/>
                <a:gd name="T6" fmla="*/ 143 w 143"/>
                <a:gd name="T7" fmla="*/ 58 h 58"/>
                <a:gd name="T8" fmla="*/ 0 w 143"/>
                <a:gd name="T9" fmla="*/ 58 h 58"/>
                <a:gd name="T10" fmla="*/ 5 w 143"/>
                <a:gd name="T11" fmla="*/ 35 h 58"/>
                <a:gd name="T12" fmla="*/ 5 w 143"/>
                <a:gd name="T13" fmla="*/ 29 h 58"/>
                <a:gd name="T14" fmla="*/ 0 w 14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58">
                  <a:moveTo>
                    <a:pt x="0" y="0"/>
                  </a:moveTo>
                  <a:lnTo>
                    <a:pt x="120" y="0"/>
                  </a:lnTo>
                  <a:lnTo>
                    <a:pt x="133" y="28"/>
                  </a:lnTo>
                  <a:lnTo>
                    <a:pt x="143" y="58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65"/>
            <p:cNvSpPr>
              <a:spLocks noEditPoints="1"/>
            </p:cNvSpPr>
            <p:nvPr/>
          </p:nvSpPr>
          <p:spPr bwMode="auto">
            <a:xfrm>
              <a:off x="1601" y="1182"/>
              <a:ext cx="198" cy="198"/>
            </a:xfrm>
            <a:custGeom>
              <a:avLst/>
              <a:gdLst>
                <a:gd name="T0" fmla="*/ 99 w 198"/>
                <a:gd name="T1" fmla="*/ 66 h 198"/>
                <a:gd name="T2" fmla="*/ 86 w 198"/>
                <a:gd name="T3" fmla="*/ 69 h 198"/>
                <a:gd name="T4" fmla="*/ 76 w 198"/>
                <a:gd name="T5" fmla="*/ 76 h 198"/>
                <a:gd name="T6" fmla="*/ 69 w 198"/>
                <a:gd name="T7" fmla="*/ 86 h 198"/>
                <a:gd name="T8" fmla="*/ 66 w 198"/>
                <a:gd name="T9" fmla="*/ 99 h 198"/>
                <a:gd name="T10" fmla="*/ 69 w 198"/>
                <a:gd name="T11" fmla="*/ 112 h 198"/>
                <a:gd name="T12" fmla="*/ 76 w 198"/>
                <a:gd name="T13" fmla="*/ 122 h 198"/>
                <a:gd name="T14" fmla="*/ 86 w 198"/>
                <a:gd name="T15" fmla="*/ 130 h 198"/>
                <a:gd name="T16" fmla="*/ 99 w 198"/>
                <a:gd name="T17" fmla="*/ 133 h 198"/>
                <a:gd name="T18" fmla="*/ 112 w 198"/>
                <a:gd name="T19" fmla="*/ 130 h 198"/>
                <a:gd name="T20" fmla="*/ 123 w 198"/>
                <a:gd name="T21" fmla="*/ 122 h 198"/>
                <a:gd name="T22" fmla="*/ 130 w 198"/>
                <a:gd name="T23" fmla="*/ 112 h 198"/>
                <a:gd name="T24" fmla="*/ 133 w 198"/>
                <a:gd name="T25" fmla="*/ 99 h 198"/>
                <a:gd name="T26" fmla="*/ 130 w 198"/>
                <a:gd name="T27" fmla="*/ 86 h 198"/>
                <a:gd name="T28" fmla="*/ 123 w 198"/>
                <a:gd name="T29" fmla="*/ 76 h 198"/>
                <a:gd name="T30" fmla="*/ 112 w 198"/>
                <a:gd name="T31" fmla="*/ 69 h 198"/>
                <a:gd name="T32" fmla="*/ 99 w 198"/>
                <a:gd name="T33" fmla="*/ 66 h 198"/>
                <a:gd name="T34" fmla="*/ 99 w 198"/>
                <a:gd name="T35" fmla="*/ 0 h 198"/>
                <a:gd name="T36" fmla="*/ 126 w 198"/>
                <a:gd name="T37" fmla="*/ 3 h 198"/>
                <a:gd name="T38" fmla="*/ 149 w 198"/>
                <a:gd name="T39" fmla="*/ 13 h 198"/>
                <a:gd name="T40" fmla="*/ 169 w 198"/>
                <a:gd name="T41" fmla="*/ 29 h 198"/>
                <a:gd name="T42" fmla="*/ 185 w 198"/>
                <a:gd name="T43" fmla="*/ 50 h 198"/>
                <a:gd name="T44" fmla="*/ 194 w 198"/>
                <a:gd name="T45" fmla="*/ 73 h 198"/>
                <a:gd name="T46" fmla="*/ 198 w 198"/>
                <a:gd name="T47" fmla="*/ 99 h 198"/>
                <a:gd name="T48" fmla="*/ 198 w 198"/>
                <a:gd name="T49" fmla="*/ 103 h 198"/>
                <a:gd name="T50" fmla="*/ 194 w 198"/>
                <a:gd name="T51" fmla="*/ 130 h 198"/>
                <a:gd name="T52" fmla="*/ 182 w 198"/>
                <a:gd name="T53" fmla="*/ 151 h 198"/>
                <a:gd name="T54" fmla="*/ 168 w 198"/>
                <a:gd name="T55" fmla="*/ 170 h 198"/>
                <a:gd name="T56" fmla="*/ 147 w 198"/>
                <a:gd name="T57" fmla="*/ 185 h 198"/>
                <a:gd name="T58" fmla="*/ 124 w 198"/>
                <a:gd name="T59" fmla="*/ 195 h 198"/>
                <a:gd name="T60" fmla="*/ 99 w 198"/>
                <a:gd name="T61" fmla="*/ 198 h 198"/>
                <a:gd name="T62" fmla="*/ 78 w 198"/>
                <a:gd name="T63" fmla="*/ 195 h 198"/>
                <a:gd name="T64" fmla="*/ 56 w 198"/>
                <a:gd name="T65" fmla="*/ 188 h 198"/>
                <a:gd name="T66" fmla="*/ 34 w 198"/>
                <a:gd name="T67" fmla="*/ 173 h 198"/>
                <a:gd name="T68" fmla="*/ 16 w 198"/>
                <a:gd name="T69" fmla="*/ 154 h 198"/>
                <a:gd name="T70" fmla="*/ 5 w 198"/>
                <a:gd name="T71" fmla="*/ 131 h 198"/>
                <a:gd name="T72" fmla="*/ 0 w 198"/>
                <a:gd name="T73" fmla="*/ 103 h 198"/>
                <a:gd name="T74" fmla="*/ 0 w 198"/>
                <a:gd name="T75" fmla="*/ 99 h 198"/>
                <a:gd name="T76" fmla="*/ 3 w 198"/>
                <a:gd name="T77" fmla="*/ 73 h 198"/>
                <a:gd name="T78" fmla="*/ 14 w 198"/>
                <a:gd name="T79" fmla="*/ 50 h 198"/>
                <a:gd name="T80" fmla="*/ 30 w 198"/>
                <a:gd name="T81" fmla="*/ 29 h 198"/>
                <a:gd name="T82" fmla="*/ 50 w 198"/>
                <a:gd name="T83" fmla="*/ 13 h 198"/>
                <a:gd name="T84" fmla="*/ 73 w 198"/>
                <a:gd name="T85" fmla="*/ 3 h 198"/>
                <a:gd name="T86" fmla="*/ 99 w 198"/>
                <a:gd name="T8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" h="198">
                  <a:moveTo>
                    <a:pt x="99" y="66"/>
                  </a:moveTo>
                  <a:lnTo>
                    <a:pt x="86" y="69"/>
                  </a:lnTo>
                  <a:lnTo>
                    <a:pt x="76" y="76"/>
                  </a:lnTo>
                  <a:lnTo>
                    <a:pt x="69" y="86"/>
                  </a:lnTo>
                  <a:lnTo>
                    <a:pt x="66" y="99"/>
                  </a:lnTo>
                  <a:lnTo>
                    <a:pt x="69" y="112"/>
                  </a:lnTo>
                  <a:lnTo>
                    <a:pt x="76" y="122"/>
                  </a:lnTo>
                  <a:lnTo>
                    <a:pt x="86" y="130"/>
                  </a:lnTo>
                  <a:lnTo>
                    <a:pt x="99" y="133"/>
                  </a:lnTo>
                  <a:lnTo>
                    <a:pt x="112" y="130"/>
                  </a:lnTo>
                  <a:lnTo>
                    <a:pt x="123" y="122"/>
                  </a:lnTo>
                  <a:lnTo>
                    <a:pt x="130" y="112"/>
                  </a:lnTo>
                  <a:lnTo>
                    <a:pt x="133" y="99"/>
                  </a:lnTo>
                  <a:lnTo>
                    <a:pt x="130" y="86"/>
                  </a:lnTo>
                  <a:lnTo>
                    <a:pt x="123" y="76"/>
                  </a:lnTo>
                  <a:lnTo>
                    <a:pt x="112" y="69"/>
                  </a:lnTo>
                  <a:lnTo>
                    <a:pt x="99" y="66"/>
                  </a:lnTo>
                  <a:close/>
                  <a:moveTo>
                    <a:pt x="99" y="0"/>
                  </a:moveTo>
                  <a:lnTo>
                    <a:pt x="126" y="3"/>
                  </a:lnTo>
                  <a:lnTo>
                    <a:pt x="149" y="13"/>
                  </a:lnTo>
                  <a:lnTo>
                    <a:pt x="169" y="29"/>
                  </a:lnTo>
                  <a:lnTo>
                    <a:pt x="185" y="50"/>
                  </a:lnTo>
                  <a:lnTo>
                    <a:pt x="194" y="73"/>
                  </a:lnTo>
                  <a:lnTo>
                    <a:pt x="198" y="99"/>
                  </a:lnTo>
                  <a:lnTo>
                    <a:pt x="198" y="103"/>
                  </a:lnTo>
                  <a:lnTo>
                    <a:pt x="194" y="130"/>
                  </a:lnTo>
                  <a:lnTo>
                    <a:pt x="182" y="151"/>
                  </a:lnTo>
                  <a:lnTo>
                    <a:pt x="168" y="170"/>
                  </a:lnTo>
                  <a:lnTo>
                    <a:pt x="147" y="185"/>
                  </a:lnTo>
                  <a:lnTo>
                    <a:pt x="124" y="195"/>
                  </a:lnTo>
                  <a:lnTo>
                    <a:pt x="99" y="198"/>
                  </a:lnTo>
                  <a:lnTo>
                    <a:pt x="78" y="195"/>
                  </a:lnTo>
                  <a:lnTo>
                    <a:pt x="56" y="188"/>
                  </a:lnTo>
                  <a:lnTo>
                    <a:pt x="34" y="173"/>
                  </a:lnTo>
                  <a:lnTo>
                    <a:pt x="16" y="154"/>
                  </a:lnTo>
                  <a:lnTo>
                    <a:pt x="5" y="131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3" y="73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0" y="13"/>
                  </a:lnTo>
                  <a:lnTo>
                    <a:pt x="73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1457" y="1252"/>
              <a:ext cx="143" cy="58"/>
            </a:xfrm>
            <a:custGeom>
              <a:avLst/>
              <a:gdLst>
                <a:gd name="T0" fmla="*/ 25 w 143"/>
                <a:gd name="T1" fmla="*/ 0 h 58"/>
                <a:gd name="T2" fmla="*/ 143 w 143"/>
                <a:gd name="T3" fmla="*/ 0 h 58"/>
                <a:gd name="T4" fmla="*/ 139 w 143"/>
                <a:gd name="T5" fmla="*/ 29 h 58"/>
                <a:gd name="T6" fmla="*/ 139 w 143"/>
                <a:gd name="T7" fmla="*/ 35 h 58"/>
                <a:gd name="T8" fmla="*/ 143 w 143"/>
                <a:gd name="T9" fmla="*/ 58 h 58"/>
                <a:gd name="T10" fmla="*/ 0 w 143"/>
                <a:gd name="T11" fmla="*/ 58 h 58"/>
                <a:gd name="T12" fmla="*/ 11 w 143"/>
                <a:gd name="T13" fmla="*/ 28 h 58"/>
                <a:gd name="T14" fmla="*/ 25 w 14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58">
                  <a:moveTo>
                    <a:pt x="25" y="0"/>
                  </a:moveTo>
                  <a:lnTo>
                    <a:pt x="143" y="0"/>
                  </a:lnTo>
                  <a:lnTo>
                    <a:pt x="139" y="29"/>
                  </a:lnTo>
                  <a:lnTo>
                    <a:pt x="139" y="35"/>
                  </a:lnTo>
                  <a:lnTo>
                    <a:pt x="143" y="58"/>
                  </a:lnTo>
                  <a:lnTo>
                    <a:pt x="0" y="58"/>
                  </a:lnTo>
                  <a:lnTo>
                    <a:pt x="11" y="2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1468" y="1316"/>
              <a:ext cx="465" cy="508"/>
            </a:xfrm>
            <a:custGeom>
              <a:avLst/>
              <a:gdLst>
                <a:gd name="T0" fmla="*/ 353 w 465"/>
                <a:gd name="T1" fmla="*/ 0 h 508"/>
                <a:gd name="T2" fmla="*/ 385 w 465"/>
                <a:gd name="T3" fmla="*/ 20 h 508"/>
                <a:gd name="T4" fmla="*/ 421 w 465"/>
                <a:gd name="T5" fmla="*/ 42 h 508"/>
                <a:gd name="T6" fmla="*/ 421 w 465"/>
                <a:gd name="T7" fmla="*/ 121 h 508"/>
                <a:gd name="T8" fmla="*/ 421 w 465"/>
                <a:gd name="T9" fmla="*/ 145 h 508"/>
                <a:gd name="T10" fmla="*/ 435 w 465"/>
                <a:gd name="T11" fmla="*/ 132 h 508"/>
                <a:gd name="T12" fmla="*/ 451 w 465"/>
                <a:gd name="T13" fmla="*/ 128 h 508"/>
                <a:gd name="T14" fmla="*/ 462 w 465"/>
                <a:gd name="T15" fmla="*/ 144 h 508"/>
                <a:gd name="T16" fmla="*/ 464 w 465"/>
                <a:gd name="T17" fmla="*/ 173 h 508"/>
                <a:gd name="T18" fmla="*/ 453 w 465"/>
                <a:gd name="T19" fmla="*/ 209 h 508"/>
                <a:gd name="T20" fmla="*/ 433 w 465"/>
                <a:gd name="T21" fmla="*/ 233 h 508"/>
                <a:gd name="T22" fmla="*/ 419 w 465"/>
                <a:gd name="T23" fmla="*/ 237 h 508"/>
                <a:gd name="T24" fmla="*/ 414 w 465"/>
                <a:gd name="T25" fmla="*/ 234 h 508"/>
                <a:gd name="T26" fmla="*/ 403 w 465"/>
                <a:gd name="T27" fmla="*/ 276 h 508"/>
                <a:gd name="T28" fmla="*/ 368 w 465"/>
                <a:gd name="T29" fmla="*/ 345 h 508"/>
                <a:gd name="T30" fmla="*/ 344 w 465"/>
                <a:gd name="T31" fmla="*/ 372 h 508"/>
                <a:gd name="T32" fmla="*/ 347 w 465"/>
                <a:gd name="T33" fmla="*/ 429 h 508"/>
                <a:gd name="T34" fmla="*/ 341 w 465"/>
                <a:gd name="T35" fmla="*/ 444 h 508"/>
                <a:gd name="T36" fmla="*/ 320 w 465"/>
                <a:gd name="T37" fmla="*/ 471 h 508"/>
                <a:gd name="T38" fmla="*/ 283 w 465"/>
                <a:gd name="T39" fmla="*/ 496 h 508"/>
                <a:gd name="T40" fmla="*/ 232 w 465"/>
                <a:gd name="T41" fmla="*/ 508 h 508"/>
                <a:gd name="T42" fmla="*/ 183 w 465"/>
                <a:gd name="T43" fmla="*/ 496 h 508"/>
                <a:gd name="T44" fmla="*/ 147 w 465"/>
                <a:gd name="T45" fmla="*/ 471 h 508"/>
                <a:gd name="T46" fmla="*/ 125 w 465"/>
                <a:gd name="T47" fmla="*/ 445 h 508"/>
                <a:gd name="T48" fmla="*/ 117 w 465"/>
                <a:gd name="T49" fmla="*/ 431 h 508"/>
                <a:gd name="T50" fmla="*/ 116 w 465"/>
                <a:gd name="T51" fmla="*/ 426 h 508"/>
                <a:gd name="T52" fmla="*/ 119 w 465"/>
                <a:gd name="T53" fmla="*/ 372 h 508"/>
                <a:gd name="T54" fmla="*/ 96 w 465"/>
                <a:gd name="T55" fmla="*/ 345 h 508"/>
                <a:gd name="T56" fmla="*/ 62 w 465"/>
                <a:gd name="T57" fmla="*/ 276 h 508"/>
                <a:gd name="T58" fmla="*/ 51 w 465"/>
                <a:gd name="T59" fmla="*/ 234 h 508"/>
                <a:gd name="T60" fmla="*/ 46 w 465"/>
                <a:gd name="T61" fmla="*/ 237 h 508"/>
                <a:gd name="T62" fmla="*/ 32 w 465"/>
                <a:gd name="T63" fmla="*/ 233 h 508"/>
                <a:gd name="T64" fmla="*/ 11 w 465"/>
                <a:gd name="T65" fmla="*/ 209 h 508"/>
                <a:gd name="T66" fmla="*/ 0 w 465"/>
                <a:gd name="T67" fmla="*/ 169 h 508"/>
                <a:gd name="T68" fmla="*/ 3 w 465"/>
                <a:gd name="T69" fmla="*/ 141 h 508"/>
                <a:gd name="T70" fmla="*/ 8 w 465"/>
                <a:gd name="T71" fmla="*/ 131 h 508"/>
                <a:gd name="T72" fmla="*/ 21 w 465"/>
                <a:gd name="T73" fmla="*/ 128 h 508"/>
                <a:gd name="T74" fmla="*/ 37 w 465"/>
                <a:gd name="T75" fmla="*/ 141 h 508"/>
                <a:gd name="T76" fmla="*/ 42 w 465"/>
                <a:gd name="T77" fmla="*/ 140 h 508"/>
                <a:gd name="T78" fmla="*/ 42 w 465"/>
                <a:gd name="T79" fmla="*/ 60 h 508"/>
                <a:gd name="T80" fmla="*/ 78 w 465"/>
                <a:gd name="T81" fmla="*/ 57 h 508"/>
                <a:gd name="T82" fmla="*/ 131 w 465"/>
                <a:gd name="T83" fmla="*/ 41 h 508"/>
                <a:gd name="T84" fmla="*/ 163 w 465"/>
                <a:gd name="T85" fmla="*/ 42 h 508"/>
                <a:gd name="T86" fmla="*/ 154 w 465"/>
                <a:gd name="T87" fmla="*/ 63 h 508"/>
                <a:gd name="T88" fmla="*/ 160 w 465"/>
                <a:gd name="T89" fmla="*/ 67 h 508"/>
                <a:gd name="T90" fmla="*/ 187 w 465"/>
                <a:gd name="T91" fmla="*/ 58 h 508"/>
                <a:gd name="T92" fmla="*/ 232 w 465"/>
                <a:gd name="T93" fmla="*/ 68 h 508"/>
                <a:gd name="T94" fmla="*/ 282 w 465"/>
                <a:gd name="T95" fmla="*/ 57 h 508"/>
                <a:gd name="T96" fmla="*/ 320 w 465"/>
                <a:gd name="T97" fmla="*/ 2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" h="508">
                  <a:moveTo>
                    <a:pt x="330" y="0"/>
                  </a:moveTo>
                  <a:lnTo>
                    <a:pt x="353" y="0"/>
                  </a:lnTo>
                  <a:lnTo>
                    <a:pt x="362" y="6"/>
                  </a:lnTo>
                  <a:lnTo>
                    <a:pt x="385" y="20"/>
                  </a:lnTo>
                  <a:lnTo>
                    <a:pt x="404" y="32"/>
                  </a:lnTo>
                  <a:lnTo>
                    <a:pt x="421" y="42"/>
                  </a:lnTo>
                  <a:lnTo>
                    <a:pt x="423" y="80"/>
                  </a:lnTo>
                  <a:lnTo>
                    <a:pt x="421" y="121"/>
                  </a:lnTo>
                  <a:lnTo>
                    <a:pt x="421" y="140"/>
                  </a:lnTo>
                  <a:lnTo>
                    <a:pt x="421" y="145"/>
                  </a:lnTo>
                  <a:lnTo>
                    <a:pt x="426" y="141"/>
                  </a:lnTo>
                  <a:lnTo>
                    <a:pt x="435" y="132"/>
                  </a:lnTo>
                  <a:lnTo>
                    <a:pt x="443" y="128"/>
                  </a:lnTo>
                  <a:lnTo>
                    <a:pt x="451" y="128"/>
                  </a:lnTo>
                  <a:lnTo>
                    <a:pt x="458" y="134"/>
                  </a:lnTo>
                  <a:lnTo>
                    <a:pt x="462" y="144"/>
                  </a:lnTo>
                  <a:lnTo>
                    <a:pt x="465" y="157"/>
                  </a:lnTo>
                  <a:lnTo>
                    <a:pt x="464" y="173"/>
                  </a:lnTo>
                  <a:lnTo>
                    <a:pt x="461" y="191"/>
                  </a:lnTo>
                  <a:lnTo>
                    <a:pt x="453" y="209"/>
                  </a:lnTo>
                  <a:lnTo>
                    <a:pt x="443" y="224"/>
                  </a:lnTo>
                  <a:lnTo>
                    <a:pt x="433" y="233"/>
                  </a:lnTo>
                  <a:lnTo>
                    <a:pt x="421" y="237"/>
                  </a:lnTo>
                  <a:lnTo>
                    <a:pt x="419" y="237"/>
                  </a:lnTo>
                  <a:lnTo>
                    <a:pt x="417" y="236"/>
                  </a:lnTo>
                  <a:lnTo>
                    <a:pt x="414" y="234"/>
                  </a:lnTo>
                  <a:lnTo>
                    <a:pt x="413" y="237"/>
                  </a:lnTo>
                  <a:lnTo>
                    <a:pt x="403" y="276"/>
                  </a:lnTo>
                  <a:lnTo>
                    <a:pt x="387" y="313"/>
                  </a:lnTo>
                  <a:lnTo>
                    <a:pt x="368" y="345"/>
                  </a:lnTo>
                  <a:lnTo>
                    <a:pt x="346" y="372"/>
                  </a:lnTo>
                  <a:lnTo>
                    <a:pt x="344" y="372"/>
                  </a:lnTo>
                  <a:lnTo>
                    <a:pt x="347" y="426"/>
                  </a:lnTo>
                  <a:lnTo>
                    <a:pt x="347" y="429"/>
                  </a:lnTo>
                  <a:lnTo>
                    <a:pt x="347" y="433"/>
                  </a:lnTo>
                  <a:lnTo>
                    <a:pt x="341" y="444"/>
                  </a:lnTo>
                  <a:lnTo>
                    <a:pt x="331" y="457"/>
                  </a:lnTo>
                  <a:lnTo>
                    <a:pt x="320" y="471"/>
                  </a:lnTo>
                  <a:lnTo>
                    <a:pt x="302" y="484"/>
                  </a:lnTo>
                  <a:lnTo>
                    <a:pt x="283" y="496"/>
                  </a:lnTo>
                  <a:lnTo>
                    <a:pt x="260" y="505"/>
                  </a:lnTo>
                  <a:lnTo>
                    <a:pt x="232" y="508"/>
                  </a:lnTo>
                  <a:lnTo>
                    <a:pt x="206" y="505"/>
                  </a:lnTo>
                  <a:lnTo>
                    <a:pt x="183" y="496"/>
                  </a:lnTo>
                  <a:lnTo>
                    <a:pt x="163" y="486"/>
                  </a:lnTo>
                  <a:lnTo>
                    <a:pt x="147" y="471"/>
                  </a:lnTo>
                  <a:lnTo>
                    <a:pt x="133" y="458"/>
                  </a:lnTo>
                  <a:lnTo>
                    <a:pt x="125" y="445"/>
                  </a:lnTo>
                  <a:lnTo>
                    <a:pt x="117" y="435"/>
                  </a:lnTo>
                  <a:lnTo>
                    <a:pt x="117" y="431"/>
                  </a:lnTo>
                  <a:lnTo>
                    <a:pt x="117" y="428"/>
                  </a:lnTo>
                  <a:lnTo>
                    <a:pt x="116" y="426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72"/>
                  </a:lnTo>
                  <a:lnTo>
                    <a:pt x="96" y="345"/>
                  </a:lnTo>
                  <a:lnTo>
                    <a:pt x="78" y="313"/>
                  </a:lnTo>
                  <a:lnTo>
                    <a:pt x="62" y="276"/>
                  </a:lnTo>
                  <a:lnTo>
                    <a:pt x="52" y="237"/>
                  </a:lnTo>
                  <a:lnTo>
                    <a:pt x="51" y="234"/>
                  </a:lnTo>
                  <a:lnTo>
                    <a:pt x="48" y="236"/>
                  </a:lnTo>
                  <a:lnTo>
                    <a:pt x="46" y="237"/>
                  </a:lnTo>
                  <a:lnTo>
                    <a:pt x="42" y="237"/>
                  </a:lnTo>
                  <a:lnTo>
                    <a:pt x="32" y="233"/>
                  </a:lnTo>
                  <a:lnTo>
                    <a:pt x="21" y="224"/>
                  </a:lnTo>
                  <a:lnTo>
                    <a:pt x="11" y="209"/>
                  </a:lnTo>
                  <a:lnTo>
                    <a:pt x="4" y="191"/>
                  </a:lnTo>
                  <a:lnTo>
                    <a:pt x="0" y="169"/>
                  </a:lnTo>
                  <a:lnTo>
                    <a:pt x="0" y="150"/>
                  </a:lnTo>
                  <a:lnTo>
                    <a:pt x="3" y="141"/>
                  </a:lnTo>
                  <a:lnTo>
                    <a:pt x="5" y="135"/>
                  </a:lnTo>
                  <a:lnTo>
                    <a:pt x="8" y="131"/>
                  </a:lnTo>
                  <a:lnTo>
                    <a:pt x="14" y="128"/>
                  </a:lnTo>
                  <a:lnTo>
                    <a:pt x="21" y="128"/>
                  </a:lnTo>
                  <a:lnTo>
                    <a:pt x="30" y="132"/>
                  </a:lnTo>
                  <a:lnTo>
                    <a:pt x="37" y="141"/>
                  </a:lnTo>
                  <a:lnTo>
                    <a:pt x="42" y="145"/>
                  </a:lnTo>
                  <a:lnTo>
                    <a:pt x="42" y="140"/>
                  </a:lnTo>
                  <a:lnTo>
                    <a:pt x="42" y="121"/>
                  </a:lnTo>
                  <a:lnTo>
                    <a:pt x="42" y="60"/>
                  </a:lnTo>
                  <a:lnTo>
                    <a:pt x="58" y="60"/>
                  </a:lnTo>
                  <a:lnTo>
                    <a:pt x="78" y="57"/>
                  </a:lnTo>
                  <a:lnTo>
                    <a:pt x="103" y="51"/>
                  </a:lnTo>
                  <a:lnTo>
                    <a:pt x="131" y="41"/>
                  </a:lnTo>
                  <a:lnTo>
                    <a:pt x="152" y="32"/>
                  </a:lnTo>
                  <a:lnTo>
                    <a:pt x="163" y="42"/>
                  </a:lnTo>
                  <a:lnTo>
                    <a:pt x="173" y="51"/>
                  </a:lnTo>
                  <a:lnTo>
                    <a:pt x="154" y="63"/>
                  </a:lnTo>
                  <a:lnTo>
                    <a:pt x="131" y="74"/>
                  </a:lnTo>
                  <a:lnTo>
                    <a:pt x="160" y="67"/>
                  </a:lnTo>
                  <a:lnTo>
                    <a:pt x="186" y="58"/>
                  </a:lnTo>
                  <a:lnTo>
                    <a:pt x="187" y="58"/>
                  </a:lnTo>
                  <a:lnTo>
                    <a:pt x="209" y="67"/>
                  </a:lnTo>
                  <a:lnTo>
                    <a:pt x="232" y="68"/>
                  </a:lnTo>
                  <a:lnTo>
                    <a:pt x="259" y="65"/>
                  </a:lnTo>
                  <a:lnTo>
                    <a:pt x="282" y="57"/>
                  </a:lnTo>
                  <a:lnTo>
                    <a:pt x="302" y="42"/>
                  </a:lnTo>
                  <a:lnTo>
                    <a:pt x="320" y="2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1731" y="1809"/>
              <a:ext cx="525" cy="706"/>
            </a:xfrm>
            <a:custGeom>
              <a:avLst/>
              <a:gdLst>
                <a:gd name="T0" fmla="*/ 241 w 525"/>
                <a:gd name="T1" fmla="*/ 386 h 706"/>
                <a:gd name="T2" fmla="*/ 407 w 525"/>
                <a:gd name="T3" fmla="*/ 375 h 706"/>
                <a:gd name="T4" fmla="*/ 161 w 525"/>
                <a:gd name="T5" fmla="*/ 0 h 706"/>
                <a:gd name="T6" fmla="*/ 174 w 525"/>
                <a:gd name="T7" fmla="*/ 6 h 706"/>
                <a:gd name="T8" fmla="*/ 205 w 525"/>
                <a:gd name="T9" fmla="*/ 20 h 706"/>
                <a:gd name="T10" fmla="*/ 246 w 525"/>
                <a:gd name="T11" fmla="*/ 38 h 706"/>
                <a:gd name="T12" fmla="*/ 285 w 525"/>
                <a:gd name="T13" fmla="*/ 55 h 706"/>
                <a:gd name="T14" fmla="*/ 318 w 525"/>
                <a:gd name="T15" fmla="*/ 67 h 706"/>
                <a:gd name="T16" fmla="*/ 366 w 525"/>
                <a:gd name="T17" fmla="*/ 87 h 706"/>
                <a:gd name="T18" fmla="*/ 414 w 525"/>
                <a:gd name="T19" fmla="*/ 118 h 706"/>
                <a:gd name="T20" fmla="*/ 446 w 525"/>
                <a:gd name="T21" fmla="*/ 156 h 706"/>
                <a:gd name="T22" fmla="*/ 467 w 525"/>
                <a:gd name="T23" fmla="*/ 212 h 706"/>
                <a:gd name="T24" fmla="*/ 490 w 525"/>
                <a:gd name="T25" fmla="*/ 297 h 706"/>
                <a:gd name="T26" fmla="*/ 508 w 525"/>
                <a:gd name="T27" fmla="*/ 402 h 706"/>
                <a:gd name="T28" fmla="*/ 519 w 525"/>
                <a:gd name="T29" fmla="*/ 500 h 706"/>
                <a:gd name="T30" fmla="*/ 524 w 525"/>
                <a:gd name="T31" fmla="*/ 562 h 706"/>
                <a:gd name="T32" fmla="*/ 525 w 525"/>
                <a:gd name="T33" fmla="*/ 583 h 706"/>
                <a:gd name="T34" fmla="*/ 513 w 525"/>
                <a:gd name="T35" fmla="*/ 592 h 706"/>
                <a:gd name="T36" fmla="*/ 474 w 525"/>
                <a:gd name="T37" fmla="*/ 615 h 706"/>
                <a:gd name="T38" fmla="*/ 407 w 525"/>
                <a:gd name="T39" fmla="*/ 644 h 706"/>
                <a:gd name="T40" fmla="*/ 311 w 525"/>
                <a:gd name="T41" fmla="*/ 672 h 706"/>
                <a:gd name="T42" fmla="*/ 196 w 525"/>
                <a:gd name="T43" fmla="*/ 692 h 706"/>
                <a:gd name="T44" fmla="*/ 103 w 525"/>
                <a:gd name="T45" fmla="*/ 701 h 706"/>
                <a:gd name="T46" fmla="*/ 36 w 525"/>
                <a:gd name="T47" fmla="*/ 706 h 706"/>
                <a:gd name="T48" fmla="*/ 1 w 525"/>
                <a:gd name="T49" fmla="*/ 706 h 706"/>
                <a:gd name="T50" fmla="*/ 7 w 525"/>
                <a:gd name="T51" fmla="*/ 695 h 706"/>
                <a:gd name="T52" fmla="*/ 33 w 525"/>
                <a:gd name="T53" fmla="*/ 660 h 706"/>
                <a:gd name="T54" fmla="*/ 68 w 525"/>
                <a:gd name="T55" fmla="*/ 610 h 706"/>
                <a:gd name="T56" fmla="*/ 106 w 525"/>
                <a:gd name="T57" fmla="*/ 550 h 706"/>
                <a:gd name="T58" fmla="*/ 144 w 525"/>
                <a:gd name="T59" fmla="*/ 487 h 706"/>
                <a:gd name="T60" fmla="*/ 177 w 525"/>
                <a:gd name="T61" fmla="*/ 420 h 706"/>
                <a:gd name="T62" fmla="*/ 208 w 525"/>
                <a:gd name="T63" fmla="*/ 351 h 706"/>
                <a:gd name="T64" fmla="*/ 233 w 525"/>
                <a:gd name="T65" fmla="*/ 285 h 706"/>
                <a:gd name="T66" fmla="*/ 252 w 525"/>
                <a:gd name="T67" fmla="*/ 230 h 706"/>
                <a:gd name="T68" fmla="*/ 265 w 525"/>
                <a:gd name="T69" fmla="*/ 194 h 706"/>
                <a:gd name="T70" fmla="*/ 269 w 525"/>
                <a:gd name="T71" fmla="*/ 180 h 706"/>
                <a:gd name="T72" fmla="*/ 241 w 525"/>
                <a:gd name="T73" fmla="*/ 71 h 706"/>
                <a:gd name="T74" fmla="*/ 230 w 525"/>
                <a:gd name="T75" fmla="*/ 61 h 706"/>
                <a:gd name="T76" fmla="*/ 199 w 525"/>
                <a:gd name="T77" fmla="*/ 35 h 706"/>
                <a:gd name="T78" fmla="*/ 161 w 525"/>
                <a:gd name="T79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5" h="706">
                  <a:moveTo>
                    <a:pt x="241" y="375"/>
                  </a:moveTo>
                  <a:lnTo>
                    <a:pt x="241" y="386"/>
                  </a:lnTo>
                  <a:lnTo>
                    <a:pt x="407" y="386"/>
                  </a:lnTo>
                  <a:lnTo>
                    <a:pt x="407" y="375"/>
                  </a:lnTo>
                  <a:lnTo>
                    <a:pt x="241" y="375"/>
                  </a:lnTo>
                  <a:close/>
                  <a:moveTo>
                    <a:pt x="161" y="0"/>
                  </a:moveTo>
                  <a:lnTo>
                    <a:pt x="164" y="2"/>
                  </a:lnTo>
                  <a:lnTo>
                    <a:pt x="174" y="6"/>
                  </a:lnTo>
                  <a:lnTo>
                    <a:pt x="188" y="12"/>
                  </a:lnTo>
                  <a:lnTo>
                    <a:pt x="205" y="20"/>
                  </a:lnTo>
                  <a:lnTo>
                    <a:pt x="224" y="29"/>
                  </a:lnTo>
                  <a:lnTo>
                    <a:pt x="246" y="38"/>
                  </a:lnTo>
                  <a:lnTo>
                    <a:pt x="266" y="47"/>
                  </a:lnTo>
                  <a:lnTo>
                    <a:pt x="285" y="55"/>
                  </a:lnTo>
                  <a:lnTo>
                    <a:pt x="304" y="63"/>
                  </a:lnTo>
                  <a:lnTo>
                    <a:pt x="318" y="67"/>
                  </a:lnTo>
                  <a:lnTo>
                    <a:pt x="342" y="77"/>
                  </a:lnTo>
                  <a:lnTo>
                    <a:pt x="366" y="87"/>
                  </a:lnTo>
                  <a:lnTo>
                    <a:pt x="391" y="102"/>
                  </a:lnTo>
                  <a:lnTo>
                    <a:pt x="414" y="118"/>
                  </a:lnTo>
                  <a:lnTo>
                    <a:pt x="433" y="135"/>
                  </a:lnTo>
                  <a:lnTo>
                    <a:pt x="446" y="156"/>
                  </a:lnTo>
                  <a:lnTo>
                    <a:pt x="457" y="180"/>
                  </a:lnTo>
                  <a:lnTo>
                    <a:pt x="467" y="212"/>
                  </a:lnTo>
                  <a:lnTo>
                    <a:pt x="478" y="252"/>
                  </a:lnTo>
                  <a:lnTo>
                    <a:pt x="490" y="297"/>
                  </a:lnTo>
                  <a:lnTo>
                    <a:pt x="500" y="346"/>
                  </a:lnTo>
                  <a:lnTo>
                    <a:pt x="508" y="402"/>
                  </a:lnTo>
                  <a:lnTo>
                    <a:pt x="515" y="455"/>
                  </a:lnTo>
                  <a:lnTo>
                    <a:pt x="519" y="500"/>
                  </a:lnTo>
                  <a:lnTo>
                    <a:pt x="522" y="535"/>
                  </a:lnTo>
                  <a:lnTo>
                    <a:pt x="524" y="562"/>
                  </a:lnTo>
                  <a:lnTo>
                    <a:pt x="525" y="578"/>
                  </a:lnTo>
                  <a:lnTo>
                    <a:pt x="525" y="583"/>
                  </a:lnTo>
                  <a:lnTo>
                    <a:pt x="522" y="585"/>
                  </a:lnTo>
                  <a:lnTo>
                    <a:pt x="513" y="592"/>
                  </a:lnTo>
                  <a:lnTo>
                    <a:pt x="497" y="602"/>
                  </a:lnTo>
                  <a:lnTo>
                    <a:pt x="474" y="615"/>
                  </a:lnTo>
                  <a:lnTo>
                    <a:pt x="445" y="628"/>
                  </a:lnTo>
                  <a:lnTo>
                    <a:pt x="407" y="644"/>
                  </a:lnTo>
                  <a:lnTo>
                    <a:pt x="364" y="659"/>
                  </a:lnTo>
                  <a:lnTo>
                    <a:pt x="311" y="672"/>
                  </a:lnTo>
                  <a:lnTo>
                    <a:pt x="252" y="684"/>
                  </a:lnTo>
                  <a:lnTo>
                    <a:pt x="196" y="692"/>
                  </a:lnTo>
                  <a:lnTo>
                    <a:pt x="147" y="697"/>
                  </a:lnTo>
                  <a:lnTo>
                    <a:pt x="103" y="701"/>
                  </a:lnTo>
                  <a:lnTo>
                    <a:pt x="67" y="704"/>
                  </a:lnTo>
                  <a:lnTo>
                    <a:pt x="36" y="706"/>
                  </a:lnTo>
                  <a:lnTo>
                    <a:pt x="14" y="706"/>
                  </a:lnTo>
                  <a:lnTo>
                    <a:pt x="1" y="706"/>
                  </a:lnTo>
                  <a:lnTo>
                    <a:pt x="0" y="706"/>
                  </a:lnTo>
                  <a:lnTo>
                    <a:pt x="7" y="695"/>
                  </a:lnTo>
                  <a:lnTo>
                    <a:pt x="19" y="679"/>
                  </a:lnTo>
                  <a:lnTo>
                    <a:pt x="33" y="660"/>
                  </a:lnTo>
                  <a:lnTo>
                    <a:pt x="49" y="636"/>
                  </a:lnTo>
                  <a:lnTo>
                    <a:pt x="68" y="610"/>
                  </a:lnTo>
                  <a:lnTo>
                    <a:pt x="87" y="580"/>
                  </a:lnTo>
                  <a:lnTo>
                    <a:pt x="106" y="550"/>
                  </a:lnTo>
                  <a:lnTo>
                    <a:pt x="126" y="518"/>
                  </a:lnTo>
                  <a:lnTo>
                    <a:pt x="144" y="487"/>
                  </a:lnTo>
                  <a:lnTo>
                    <a:pt x="161" y="455"/>
                  </a:lnTo>
                  <a:lnTo>
                    <a:pt x="177" y="420"/>
                  </a:lnTo>
                  <a:lnTo>
                    <a:pt x="193" y="386"/>
                  </a:lnTo>
                  <a:lnTo>
                    <a:pt x="208" y="351"/>
                  </a:lnTo>
                  <a:lnTo>
                    <a:pt x="221" y="317"/>
                  </a:lnTo>
                  <a:lnTo>
                    <a:pt x="233" y="285"/>
                  </a:lnTo>
                  <a:lnTo>
                    <a:pt x="243" y="256"/>
                  </a:lnTo>
                  <a:lnTo>
                    <a:pt x="252" y="230"/>
                  </a:lnTo>
                  <a:lnTo>
                    <a:pt x="259" y="210"/>
                  </a:lnTo>
                  <a:lnTo>
                    <a:pt x="265" y="194"/>
                  </a:lnTo>
                  <a:lnTo>
                    <a:pt x="268" y="183"/>
                  </a:lnTo>
                  <a:lnTo>
                    <a:pt x="269" y="180"/>
                  </a:lnTo>
                  <a:lnTo>
                    <a:pt x="209" y="125"/>
                  </a:lnTo>
                  <a:lnTo>
                    <a:pt x="241" y="71"/>
                  </a:lnTo>
                  <a:lnTo>
                    <a:pt x="238" y="68"/>
                  </a:lnTo>
                  <a:lnTo>
                    <a:pt x="230" y="61"/>
                  </a:lnTo>
                  <a:lnTo>
                    <a:pt x="217" y="51"/>
                  </a:lnTo>
                  <a:lnTo>
                    <a:pt x="199" y="35"/>
                  </a:lnTo>
                  <a:lnTo>
                    <a:pt x="176" y="1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1700" y="1755"/>
              <a:ext cx="294" cy="760"/>
            </a:xfrm>
            <a:custGeom>
              <a:avLst/>
              <a:gdLst>
                <a:gd name="T0" fmla="*/ 134 w 294"/>
                <a:gd name="T1" fmla="*/ 9 h 760"/>
                <a:gd name="T2" fmla="*/ 163 w 294"/>
                <a:gd name="T3" fmla="*/ 35 h 760"/>
                <a:gd name="T4" fmla="*/ 204 w 294"/>
                <a:gd name="T5" fmla="*/ 72 h 760"/>
                <a:gd name="T6" fmla="*/ 243 w 294"/>
                <a:gd name="T7" fmla="*/ 108 h 760"/>
                <a:gd name="T8" fmla="*/ 267 w 294"/>
                <a:gd name="T9" fmla="*/ 127 h 760"/>
                <a:gd name="T10" fmla="*/ 235 w 294"/>
                <a:gd name="T11" fmla="*/ 181 h 760"/>
                <a:gd name="T12" fmla="*/ 294 w 294"/>
                <a:gd name="T13" fmla="*/ 236 h 760"/>
                <a:gd name="T14" fmla="*/ 284 w 294"/>
                <a:gd name="T15" fmla="*/ 266 h 760"/>
                <a:gd name="T16" fmla="*/ 264 w 294"/>
                <a:gd name="T17" fmla="*/ 322 h 760"/>
                <a:gd name="T18" fmla="*/ 237 w 294"/>
                <a:gd name="T19" fmla="*/ 393 h 760"/>
                <a:gd name="T20" fmla="*/ 204 w 294"/>
                <a:gd name="T21" fmla="*/ 473 h 760"/>
                <a:gd name="T22" fmla="*/ 201 w 294"/>
                <a:gd name="T23" fmla="*/ 480 h 760"/>
                <a:gd name="T24" fmla="*/ 198 w 294"/>
                <a:gd name="T25" fmla="*/ 486 h 760"/>
                <a:gd name="T26" fmla="*/ 195 w 294"/>
                <a:gd name="T27" fmla="*/ 492 h 760"/>
                <a:gd name="T28" fmla="*/ 192 w 294"/>
                <a:gd name="T29" fmla="*/ 498 h 760"/>
                <a:gd name="T30" fmla="*/ 189 w 294"/>
                <a:gd name="T31" fmla="*/ 502 h 760"/>
                <a:gd name="T32" fmla="*/ 187 w 294"/>
                <a:gd name="T33" fmla="*/ 508 h 760"/>
                <a:gd name="T34" fmla="*/ 184 w 294"/>
                <a:gd name="T35" fmla="*/ 514 h 760"/>
                <a:gd name="T36" fmla="*/ 182 w 294"/>
                <a:gd name="T37" fmla="*/ 518 h 760"/>
                <a:gd name="T38" fmla="*/ 147 w 294"/>
                <a:gd name="T39" fmla="*/ 579 h 760"/>
                <a:gd name="T40" fmla="*/ 109 w 294"/>
                <a:gd name="T41" fmla="*/ 639 h 760"/>
                <a:gd name="T42" fmla="*/ 73 w 294"/>
                <a:gd name="T43" fmla="*/ 691 h 760"/>
                <a:gd name="T44" fmla="*/ 45 w 294"/>
                <a:gd name="T45" fmla="*/ 730 h 760"/>
                <a:gd name="T46" fmla="*/ 28 w 294"/>
                <a:gd name="T47" fmla="*/ 754 h 760"/>
                <a:gd name="T48" fmla="*/ 24 w 294"/>
                <a:gd name="T49" fmla="*/ 760 h 760"/>
                <a:gd name="T50" fmla="*/ 21 w 294"/>
                <a:gd name="T51" fmla="*/ 758 h 760"/>
                <a:gd name="T52" fmla="*/ 9 w 294"/>
                <a:gd name="T53" fmla="*/ 736 h 760"/>
                <a:gd name="T54" fmla="*/ 35 w 294"/>
                <a:gd name="T55" fmla="*/ 643 h 760"/>
                <a:gd name="T56" fmla="*/ 86 w 294"/>
                <a:gd name="T57" fmla="*/ 493 h 760"/>
                <a:gd name="T58" fmla="*/ 111 w 294"/>
                <a:gd name="T59" fmla="*/ 360 h 760"/>
                <a:gd name="T60" fmla="*/ 121 w 294"/>
                <a:gd name="T61" fmla="*/ 242 h 760"/>
                <a:gd name="T62" fmla="*/ 125 w 294"/>
                <a:gd name="T63" fmla="*/ 137 h 760"/>
                <a:gd name="T64" fmla="*/ 125 w 294"/>
                <a:gd name="T65" fmla="*/ 53 h 760"/>
                <a:gd name="T66" fmla="*/ 124 w 294"/>
                <a:gd name="T6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760">
                  <a:moveTo>
                    <a:pt x="124" y="0"/>
                  </a:moveTo>
                  <a:lnTo>
                    <a:pt x="134" y="9"/>
                  </a:lnTo>
                  <a:lnTo>
                    <a:pt x="149" y="22"/>
                  </a:lnTo>
                  <a:lnTo>
                    <a:pt x="163" y="35"/>
                  </a:lnTo>
                  <a:lnTo>
                    <a:pt x="188" y="58"/>
                  </a:lnTo>
                  <a:lnTo>
                    <a:pt x="204" y="72"/>
                  </a:lnTo>
                  <a:lnTo>
                    <a:pt x="226" y="92"/>
                  </a:lnTo>
                  <a:lnTo>
                    <a:pt x="243" y="108"/>
                  </a:lnTo>
                  <a:lnTo>
                    <a:pt x="258" y="120"/>
                  </a:lnTo>
                  <a:lnTo>
                    <a:pt x="267" y="127"/>
                  </a:lnTo>
                  <a:lnTo>
                    <a:pt x="236" y="178"/>
                  </a:lnTo>
                  <a:lnTo>
                    <a:pt x="235" y="181"/>
                  </a:lnTo>
                  <a:lnTo>
                    <a:pt x="237" y="184"/>
                  </a:lnTo>
                  <a:lnTo>
                    <a:pt x="294" y="236"/>
                  </a:lnTo>
                  <a:lnTo>
                    <a:pt x="290" y="248"/>
                  </a:lnTo>
                  <a:lnTo>
                    <a:pt x="284" y="266"/>
                  </a:lnTo>
                  <a:lnTo>
                    <a:pt x="275" y="291"/>
                  </a:lnTo>
                  <a:lnTo>
                    <a:pt x="264" y="322"/>
                  </a:lnTo>
                  <a:lnTo>
                    <a:pt x="252" y="357"/>
                  </a:lnTo>
                  <a:lnTo>
                    <a:pt x="237" y="393"/>
                  </a:lnTo>
                  <a:lnTo>
                    <a:pt x="221" y="432"/>
                  </a:lnTo>
                  <a:lnTo>
                    <a:pt x="204" y="473"/>
                  </a:lnTo>
                  <a:lnTo>
                    <a:pt x="201" y="477"/>
                  </a:lnTo>
                  <a:lnTo>
                    <a:pt x="201" y="480"/>
                  </a:lnTo>
                  <a:lnTo>
                    <a:pt x="200" y="483"/>
                  </a:lnTo>
                  <a:lnTo>
                    <a:pt x="198" y="486"/>
                  </a:lnTo>
                  <a:lnTo>
                    <a:pt x="197" y="489"/>
                  </a:lnTo>
                  <a:lnTo>
                    <a:pt x="195" y="492"/>
                  </a:lnTo>
                  <a:lnTo>
                    <a:pt x="194" y="495"/>
                  </a:lnTo>
                  <a:lnTo>
                    <a:pt x="192" y="498"/>
                  </a:lnTo>
                  <a:lnTo>
                    <a:pt x="191" y="499"/>
                  </a:lnTo>
                  <a:lnTo>
                    <a:pt x="189" y="502"/>
                  </a:lnTo>
                  <a:lnTo>
                    <a:pt x="188" y="505"/>
                  </a:lnTo>
                  <a:lnTo>
                    <a:pt x="187" y="508"/>
                  </a:lnTo>
                  <a:lnTo>
                    <a:pt x="185" y="511"/>
                  </a:lnTo>
                  <a:lnTo>
                    <a:pt x="184" y="514"/>
                  </a:lnTo>
                  <a:lnTo>
                    <a:pt x="182" y="518"/>
                  </a:lnTo>
                  <a:lnTo>
                    <a:pt x="182" y="518"/>
                  </a:lnTo>
                  <a:lnTo>
                    <a:pt x="165" y="549"/>
                  </a:lnTo>
                  <a:lnTo>
                    <a:pt x="147" y="579"/>
                  </a:lnTo>
                  <a:lnTo>
                    <a:pt x="128" y="610"/>
                  </a:lnTo>
                  <a:lnTo>
                    <a:pt x="109" y="639"/>
                  </a:lnTo>
                  <a:lnTo>
                    <a:pt x="91" y="665"/>
                  </a:lnTo>
                  <a:lnTo>
                    <a:pt x="73" y="691"/>
                  </a:lnTo>
                  <a:lnTo>
                    <a:pt x="59" y="713"/>
                  </a:lnTo>
                  <a:lnTo>
                    <a:pt x="45" y="730"/>
                  </a:lnTo>
                  <a:lnTo>
                    <a:pt x="35" y="745"/>
                  </a:lnTo>
                  <a:lnTo>
                    <a:pt x="28" y="754"/>
                  </a:lnTo>
                  <a:lnTo>
                    <a:pt x="25" y="757"/>
                  </a:lnTo>
                  <a:lnTo>
                    <a:pt x="24" y="760"/>
                  </a:lnTo>
                  <a:lnTo>
                    <a:pt x="22" y="760"/>
                  </a:lnTo>
                  <a:lnTo>
                    <a:pt x="21" y="758"/>
                  </a:lnTo>
                  <a:lnTo>
                    <a:pt x="16" y="749"/>
                  </a:lnTo>
                  <a:lnTo>
                    <a:pt x="9" y="736"/>
                  </a:lnTo>
                  <a:lnTo>
                    <a:pt x="0" y="719"/>
                  </a:lnTo>
                  <a:lnTo>
                    <a:pt x="35" y="643"/>
                  </a:lnTo>
                  <a:lnTo>
                    <a:pt x="63" y="569"/>
                  </a:lnTo>
                  <a:lnTo>
                    <a:pt x="86" y="493"/>
                  </a:lnTo>
                  <a:lnTo>
                    <a:pt x="102" y="419"/>
                  </a:lnTo>
                  <a:lnTo>
                    <a:pt x="111" y="360"/>
                  </a:lnTo>
                  <a:lnTo>
                    <a:pt x="117" y="300"/>
                  </a:lnTo>
                  <a:lnTo>
                    <a:pt x="121" y="242"/>
                  </a:lnTo>
                  <a:lnTo>
                    <a:pt x="124" y="186"/>
                  </a:lnTo>
                  <a:lnTo>
                    <a:pt x="125" y="137"/>
                  </a:lnTo>
                  <a:lnTo>
                    <a:pt x="125" y="90"/>
                  </a:lnTo>
                  <a:lnTo>
                    <a:pt x="125" y="53"/>
                  </a:lnTo>
                  <a:lnTo>
                    <a:pt x="125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1628" y="1822"/>
              <a:ext cx="144" cy="614"/>
            </a:xfrm>
            <a:custGeom>
              <a:avLst/>
              <a:gdLst>
                <a:gd name="T0" fmla="*/ 24 w 144"/>
                <a:gd name="T1" fmla="*/ 2 h 614"/>
                <a:gd name="T2" fmla="*/ 43 w 144"/>
                <a:gd name="T3" fmla="*/ 9 h 614"/>
                <a:gd name="T4" fmla="*/ 72 w 144"/>
                <a:gd name="T5" fmla="*/ 13 h 614"/>
                <a:gd name="T6" fmla="*/ 101 w 144"/>
                <a:gd name="T7" fmla="*/ 9 h 614"/>
                <a:gd name="T8" fmla="*/ 120 w 144"/>
                <a:gd name="T9" fmla="*/ 2 h 614"/>
                <a:gd name="T10" fmla="*/ 125 w 144"/>
                <a:gd name="T11" fmla="*/ 3 h 614"/>
                <a:gd name="T12" fmla="*/ 133 w 144"/>
                <a:gd name="T13" fmla="*/ 18 h 614"/>
                <a:gd name="T14" fmla="*/ 144 w 144"/>
                <a:gd name="T15" fmla="*/ 38 h 614"/>
                <a:gd name="T16" fmla="*/ 142 w 144"/>
                <a:gd name="T17" fmla="*/ 60 h 614"/>
                <a:gd name="T18" fmla="*/ 129 w 144"/>
                <a:gd name="T19" fmla="*/ 86 h 614"/>
                <a:gd name="T20" fmla="*/ 115 w 144"/>
                <a:gd name="T21" fmla="*/ 111 h 614"/>
                <a:gd name="T22" fmla="*/ 107 w 144"/>
                <a:gd name="T23" fmla="*/ 121 h 614"/>
                <a:gd name="T24" fmla="*/ 109 w 144"/>
                <a:gd name="T25" fmla="*/ 138 h 614"/>
                <a:gd name="T26" fmla="*/ 115 w 144"/>
                <a:gd name="T27" fmla="*/ 183 h 614"/>
                <a:gd name="T28" fmla="*/ 122 w 144"/>
                <a:gd name="T29" fmla="*/ 245 h 614"/>
                <a:gd name="T30" fmla="*/ 128 w 144"/>
                <a:gd name="T31" fmla="*/ 310 h 614"/>
                <a:gd name="T32" fmla="*/ 133 w 144"/>
                <a:gd name="T33" fmla="*/ 368 h 614"/>
                <a:gd name="T34" fmla="*/ 136 w 144"/>
                <a:gd name="T35" fmla="*/ 407 h 614"/>
                <a:gd name="T36" fmla="*/ 133 w 144"/>
                <a:gd name="T37" fmla="*/ 426 h 614"/>
                <a:gd name="T38" fmla="*/ 125 w 144"/>
                <a:gd name="T39" fmla="*/ 461 h 614"/>
                <a:gd name="T40" fmla="*/ 109 w 144"/>
                <a:gd name="T41" fmla="*/ 511 h 614"/>
                <a:gd name="T42" fmla="*/ 94 w 144"/>
                <a:gd name="T43" fmla="*/ 560 h 614"/>
                <a:gd name="T44" fmla="*/ 80 w 144"/>
                <a:gd name="T45" fmla="*/ 599 h 614"/>
                <a:gd name="T46" fmla="*/ 72 w 144"/>
                <a:gd name="T47" fmla="*/ 614 h 614"/>
                <a:gd name="T48" fmla="*/ 65 w 144"/>
                <a:gd name="T49" fmla="*/ 599 h 614"/>
                <a:gd name="T50" fmla="*/ 51 w 144"/>
                <a:gd name="T51" fmla="*/ 560 h 614"/>
                <a:gd name="T52" fmla="*/ 35 w 144"/>
                <a:gd name="T53" fmla="*/ 511 h 614"/>
                <a:gd name="T54" fmla="*/ 20 w 144"/>
                <a:gd name="T55" fmla="*/ 461 h 614"/>
                <a:gd name="T56" fmla="*/ 10 w 144"/>
                <a:gd name="T57" fmla="*/ 426 h 614"/>
                <a:gd name="T58" fmla="*/ 8 w 144"/>
                <a:gd name="T59" fmla="*/ 407 h 614"/>
                <a:gd name="T60" fmla="*/ 10 w 144"/>
                <a:gd name="T61" fmla="*/ 368 h 614"/>
                <a:gd name="T62" fmla="*/ 16 w 144"/>
                <a:gd name="T63" fmla="*/ 310 h 614"/>
                <a:gd name="T64" fmla="*/ 23 w 144"/>
                <a:gd name="T65" fmla="*/ 245 h 614"/>
                <a:gd name="T66" fmla="*/ 30 w 144"/>
                <a:gd name="T67" fmla="*/ 183 h 614"/>
                <a:gd name="T68" fmla="*/ 35 w 144"/>
                <a:gd name="T69" fmla="*/ 138 h 614"/>
                <a:gd name="T70" fmla="*/ 37 w 144"/>
                <a:gd name="T71" fmla="*/ 121 h 614"/>
                <a:gd name="T72" fmla="*/ 30 w 144"/>
                <a:gd name="T73" fmla="*/ 111 h 614"/>
                <a:gd name="T74" fmla="*/ 16 w 144"/>
                <a:gd name="T75" fmla="*/ 86 h 614"/>
                <a:gd name="T76" fmla="*/ 3 w 144"/>
                <a:gd name="T77" fmla="*/ 60 h 614"/>
                <a:gd name="T78" fmla="*/ 1 w 144"/>
                <a:gd name="T79" fmla="*/ 38 h 614"/>
                <a:gd name="T80" fmla="*/ 10 w 144"/>
                <a:gd name="T81" fmla="*/ 18 h 614"/>
                <a:gd name="T82" fmla="*/ 20 w 144"/>
                <a:gd name="T83" fmla="*/ 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614">
                  <a:moveTo>
                    <a:pt x="21" y="0"/>
                  </a:moveTo>
                  <a:lnTo>
                    <a:pt x="24" y="2"/>
                  </a:lnTo>
                  <a:lnTo>
                    <a:pt x="32" y="5"/>
                  </a:lnTo>
                  <a:lnTo>
                    <a:pt x="43" y="9"/>
                  </a:lnTo>
                  <a:lnTo>
                    <a:pt x="58" y="12"/>
                  </a:lnTo>
                  <a:lnTo>
                    <a:pt x="72" y="13"/>
                  </a:lnTo>
                  <a:lnTo>
                    <a:pt x="87" y="12"/>
                  </a:lnTo>
                  <a:lnTo>
                    <a:pt x="101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2" y="0"/>
                  </a:lnTo>
                  <a:lnTo>
                    <a:pt x="125" y="3"/>
                  </a:lnTo>
                  <a:lnTo>
                    <a:pt x="129" y="9"/>
                  </a:lnTo>
                  <a:lnTo>
                    <a:pt x="133" y="18"/>
                  </a:lnTo>
                  <a:lnTo>
                    <a:pt x="139" y="28"/>
                  </a:lnTo>
                  <a:lnTo>
                    <a:pt x="144" y="38"/>
                  </a:lnTo>
                  <a:lnTo>
                    <a:pt x="144" y="50"/>
                  </a:lnTo>
                  <a:lnTo>
                    <a:pt x="142" y="60"/>
                  </a:lnTo>
                  <a:lnTo>
                    <a:pt x="136" y="73"/>
                  </a:lnTo>
                  <a:lnTo>
                    <a:pt x="129" y="86"/>
                  </a:lnTo>
                  <a:lnTo>
                    <a:pt x="122" y="99"/>
                  </a:lnTo>
                  <a:lnTo>
                    <a:pt x="115" y="111"/>
                  </a:lnTo>
                  <a:lnTo>
                    <a:pt x="109" y="118"/>
                  </a:lnTo>
                  <a:lnTo>
                    <a:pt x="107" y="121"/>
                  </a:lnTo>
                  <a:lnTo>
                    <a:pt x="107" y="125"/>
                  </a:lnTo>
                  <a:lnTo>
                    <a:pt x="109" y="138"/>
                  </a:lnTo>
                  <a:lnTo>
                    <a:pt x="112" y="159"/>
                  </a:lnTo>
                  <a:lnTo>
                    <a:pt x="115" y="183"/>
                  </a:lnTo>
                  <a:lnTo>
                    <a:pt x="117" y="213"/>
                  </a:lnTo>
                  <a:lnTo>
                    <a:pt x="122" y="245"/>
                  </a:lnTo>
                  <a:lnTo>
                    <a:pt x="125" y="277"/>
                  </a:lnTo>
                  <a:lnTo>
                    <a:pt x="128" y="310"/>
                  </a:lnTo>
                  <a:lnTo>
                    <a:pt x="132" y="341"/>
                  </a:lnTo>
                  <a:lnTo>
                    <a:pt x="133" y="368"/>
                  </a:lnTo>
                  <a:lnTo>
                    <a:pt x="136" y="391"/>
                  </a:lnTo>
                  <a:lnTo>
                    <a:pt x="136" y="407"/>
                  </a:lnTo>
                  <a:lnTo>
                    <a:pt x="136" y="418"/>
                  </a:lnTo>
                  <a:lnTo>
                    <a:pt x="133" y="426"/>
                  </a:lnTo>
                  <a:lnTo>
                    <a:pt x="131" y="441"/>
                  </a:lnTo>
                  <a:lnTo>
                    <a:pt x="125" y="461"/>
                  </a:lnTo>
                  <a:lnTo>
                    <a:pt x="117" y="485"/>
                  </a:lnTo>
                  <a:lnTo>
                    <a:pt x="109" y="511"/>
                  </a:lnTo>
                  <a:lnTo>
                    <a:pt x="101" y="535"/>
                  </a:lnTo>
                  <a:lnTo>
                    <a:pt x="94" y="560"/>
                  </a:lnTo>
                  <a:lnTo>
                    <a:pt x="85" y="582"/>
                  </a:lnTo>
                  <a:lnTo>
                    <a:pt x="80" y="599"/>
                  </a:lnTo>
                  <a:lnTo>
                    <a:pt x="75" y="611"/>
                  </a:lnTo>
                  <a:lnTo>
                    <a:pt x="72" y="614"/>
                  </a:lnTo>
                  <a:lnTo>
                    <a:pt x="69" y="611"/>
                  </a:lnTo>
                  <a:lnTo>
                    <a:pt x="65" y="599"/>
                  </a:lnTo>
                  <a:lnTo>
                    <a:pt x="58" y="582"/>
                  </a:lnTo>
                  <a:lnTo>
                    <a:pt x="51" y="560"/>
                  </a:lnTo>
                  <a:lnTo>
                    <a:pt x="43" y="535"/>
                  </a:lnTo>
                  <a:lnTo>
                    <a:pt x="35" y="511"/>
                  </a:lnTo>
                  <a:lnTo>
                    <a:pt x="27" y="485"/>
                  </a:lnTo>
                  <a:lnTo>
                    <a:pt x="20" y="461"/>
                  </a:lnTo>
                  <a:lnTo>
                    <a:pt x="14" y="441"/>
                  </a:lnTo>
                  <a:lnTo>
                    <a:pt x="10" y="426"/>
                  </a:lnTo>
                  <a:lnTo>
                    <a:pt x="8" y="418"/>
                  </a:lnTo>
                  <a:lnTo>
                    <a:pt x="8" y="407"/>
                  </a:lnTo>
                  <a:lnTo>
                    <a:pt x="8" y="391"/>
                  </a:lnTo>
                  <a:lnTo>
                    <a:pt x="10" y="368"/>
                  </a:lnTo>
                  <a:lnTo>
                    <a:pt x="13" y="341"/>
                  </a:lnTo>
                  <a:lnTo>
                    <a:pt x="16" y="310"/>
                  </a:lnTo>
                  <a:lnTo>
                    <a:pt x="20" y="277"/>
                  </a:lnTo>
                  <a:lnTo>
                    <a:pt x="23" y="245"/>
                  </a:lnTo>
                  <a:lnTo>
                    <a:pt x="26" y="213"/>
                  </a:lnTo>
                  <a:lnTo>
                    <a:pt x="30" y="183"/>
                  </a:lnTo>
                  <a:lnTo>
                    <a:pt x="33" y="159"/>
                  </a:lnTo>
                  <a:lnTo>
                    <a:pt x="35" y="138"/>
                  </a:lnTo>
                  <a:lnTo>
                    <a:pt x="36" y="125"/>
                  </a:lnTo>
                  <a:lnTo>
                    <a:pt x="37" y="121"/>
                  </a:lnTo>
                  <a:lnTo>
                    <a:pt x="35" y="118"/>
                  </a:lnTo>
                  <a:lnTo>
                    <a:pt x="30" y="111"/>
                  </a:lnTo>
                  <a:lnTo>
                    <a:pt x="23" y="99"/>
                  </a:lnTo>
                  <a:lnTo>
                    <a:pt x="16" y="86"/>
                  </a:lnTo>
                  <a:lnTo>
                    <a:pt x="8" y="73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5" y="28"/>
                  </a:lnTo>
                  <a:lnTo>
                    <a:pt x="10" y="18"/>
                  </a:lnTo>
                  <a:lnTo>
                    <a:pt x="16" y="9"/>
                  </a:lnTo>
                  <a:lnTo>
                    <a:pt x="2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1407" y="1755"/>
              <a:ext cx="309" cy="760"/>
            </a:xfrm>
            <a:custGeom>
              <a:avLst/>
              <a:gdLst>
                <a:gd name="T0" fmla="*/ 170 w 309"/>
                <a:gd name="T1" fmla="*/ 0 h 760"/>
                <a:gd name="T2" fmla="*/ 168 w 309"/>
                <a:gd name="T3" fmla="*/ 22 h 760"/>
                <a:gd name="T4" fmla="*/ 168 w 309"/>
                <a:gd name="T5" fmla="*/ 53 h 760"/>
                <a:gd name="T6" fmla="*/ 167 w 309"/>
                <a:gd name="T7" fmla="*/ 90 h 760"/>
                <a:gd name="T8" fmla="*/ 167 w 309"/>
                <a:gd name="T9" fmla="*/ 137 h 760"/>
                <a:gd name="T10" fmla="*/ 168 w 309"/>
                <a:gd name="T11" fmla="*/ 186 h 760"/>
                <a:gd name="T12" fmla="*/ 171 w 309"/>
                <a:gd name="T13" fmla="*/ 242 h 760"/>
                <a:gd name="T14" fmla="*/ 176 w 309"/>
                <a:gd name="T15" fmla="*/ 300 h 760"/>
                <a:gd name="T16" fmla="*/ 183 w 309"/>
                <a:gd name="T17" fmla="*/ 360 h 760"/>
                <a:gd name="T18" fmla="*/ 192 w 309"/>
                <a:gd name="T19" fmla="*/ 419 h 760"/>
                <a:gd name="T20" fmla="*/ 203 w 309"/>
                <a:gd name="T21" fmla="*/ 477 h 760"/>
                <a:gd name="T22" fmla="*/ 216 w 309"/>
                <a:gd name="T23" fmla="*/ 531 h 760"/>
                <a:gd name="T24" fmla="*/ 232 w 309"/>
                <a:gd name="T25" fmla="*/ 579 h 760"/>
                <a:gd name="T26" fmla="*/ 247 w 309"/>
                <a:gd name="T27" fmla="*/ 624 h 760"/>
                <a:gd name="T28" fmla="*/ 263 w 309"/>
                <a:gd name="T29" fmla="*/ 664 h 760"/>
                <a:gd name="T30" fmla="*/ 277 w 309"/>
                <a:gd name="T31" fmla="*/ 697 h 760"/>
                <a:gd name="T32" fmla="*/ 290 w 309"/>
                <a:gd name="T33" fmla="*/ 725 h 760"/>
                <a:gd name="T34" fmla="*/ 301 w 309"/>
                <a:gd name="T35" fmla="*/ 745 h 760"/>
                <a:gd name="T36" fmla="*/ 309 w 309"/>
                <a:gd name="T37" fmla="*/ 760 h 760"/>
                <a:gd name="T38" fmla="*/ 270 w 309"/>
                <a:gd name="T39" fmla="*/ 760 h 760"/>
                <a:gd name="T40" fmla="*/ 267 w 309"/>
                <a:gd name="T41" fmla="*/ 757 h 760"/>
                <a:gd name="T42" fmla="*/ 266 w 309"/>
                <a:gd name="T43" fmla="*/ 754 h 760"/>
                <a:gd name="T44" fmla="*/ 260 w 309"/>
                <a:gd name="T45" fmla="*/ 745 h 760"/>
                <a:gd name="T46" fmla="*/ 250 w 309"/>
                <a:gd name="T47" fmla="*/ 733 h 760"/>
                <a:gd name="T48" fmla="*/ 238 w 309"/>
                <a:gd name="T49" fmla="*/ 716 h 760"/>
                <a:gd name="T50" fmla="*/ 224 w 309"/>
                <a:gd name="T51" fmla="*/ 696 h 760"/>
                <a:gd name="T52" fmla="*/ 208 w 309"/>
                <a:gd name="T53" fmla="*/ 672 h 760"/>
                <a:gd name="T54" fmla="*/ 190 w 309"/>
                <a:gd name="T55" fmla="*/ 648 h 760"/>
                <a:gd name="T56" fmla="*/ 173 w 309"/>
                <a:gd name="T57" fmla="*/ 620 h 760"/>
                <a:gd name="T58" fmla="*/ 154 w 309"/>
                <a:gd name="T59" fmla="*/ 592 h 760"/>
                <a:gd name="T60" fmla="*/ 136 w 309"/>
                <a:gd name="T61" fmla="*/ 563 h 760"/>
                <a:gd name="T62" fmla="*/ 120 w 309"/>
                <a:gd name="T63" fmla="*/ 534 h 760"/>
                <a:gd name="T64" fmla="*/ 104 w 309"/>
                <a:gd name="T65" fmla="*/ 506 h 760"/>
                <a:gd name="T66" fmla="*/ 91 w 309"/>
                <a:gd name="T67" fmla="*/ 479 h 760"/>
                <a:gd name="T68" fmla="*/ 91 w 309"/>
                <a:gd name="T69" fmla="*/ 479 h 760"/>
                <a:gd name="T70" fmla="*/ 90 w 309"/>
                <a:gd name="T71" fmla="*/ 473 h 760"/>
                <a:gd name="T72" fmla="*/ 72 w 309"/>
                <a:gd name="T73" fmla="*/ 432 h 760"/>
                <a:gd name="T74" fmla="*/ 56 w 309"/>
                <a:gd name="T75" fmla="*/ 393 h 760"/>
                <a:gd name="T76" fmla="*/ 42 w 309"/>
                <a:gd name="T77" fmla="*/ 357 h 760"/>
                <a:gd name="T78" fmla="*/ 29 w 309"/>
                <a:gd name="T79" fmla="*/ 322 h 760"/>
                <a:gd name="T80" fmla="*/ 18 w 309"/>
                <a:gd name="T81" fmla="*/ 291 h 760"/>
                <a:gd name="T82" fmla="*/ 10 w 309"/>
                <a:gd name="T83" fmla="*/ 266 h 760"/>
                <a:gd name="T84" fmla="*/ 2 w 309"/>
                <a:gd name="T85" fmla="*/ 248 h 760"/>
                <a:gd name="T86" fmla="*/ 0 w 309"/>
                <a:gd name="T87" fmla="*/ 236 h 760"/>
                <a:gd name="T88" fmla="*/ 56 w 309"/>
                <a:gd name="T89" fmla="*/ 184 h 760"/>
                <a:gd name="T90" fmla="*/ 59 w 309"/>
                <a:gd name="T91" fmla="*/ 181 h 760"/>
                <a:gd name="T92" fmla="*/ 58 w 309"/>
                <a:gd name="T93" fmla="*/ 178 h 760"/>
                <a:gd name="T94" fmla="*/ 27 w 309"/>
                <a:gd name="T95" fmla="*/ 127 h 760"/>
                <a:gd name="T96" fmla="*/ 36 w 309"/>
                <a:gd name="T97" fmla="*/ 120 h 760"/>
                <a:gd name="T98" fmla="*/ 49 w 309"/>
                <a:gd name="T99" fmla="*/ 108 h 760"/>
                <a:gd name="T100" fmla="*/ 68 w 309"/>
                <a:gd name="T101" fmla="*/ 92 h 760"/>
                <a:gd name="T102" fmla="*/ 90 w 309"/>
                <a:gd name="T103" fmla="*/ 72 h 760"/>
                <a:gd name="T104" fmla="*/ 104 w 309"/>
                <a:gd name="T105" fmla="*/ 58 h 760"/>
                <a:gd name="T106" fmla="*/ 129 w 309"/>
                <a:gd name="T107" fmla="*/ 35 h 760"/>
                <a:gd name="T108" fmla="*/ 145 w 309"/>
                <a:gd name="T109" fmla="*/ 22 h 760"/>
                <a:gd name="T110" fmla="*/ 158 w 309"/>
                <a:gd name="T111" fmla="*/ 9 h 760"/>
                <a:gd name="T112" fmla="*/ 170 w 309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760">
                  <a:moveTo>
                    <a:pt x="170" y="0"/>
                  </a:moveTo>
                  <a:lnTo>
                    <a:pt x="168" y="22"/>
                  </a:lnTo>
                  <a:lnTo>
                    <a:pt x="168" y="53"/>
                  </a:lnTo>
                  <a:lnTo>
                    <a:pt x="167" y="90"/>
                  </a:lnTo>
                  <a:lnTo>
                    <a:pt x="167" y="137"/>
                  </a:lnTo>
                  <a:lnTo>
                    <a:pt x="168" y="186"/>
                  </a:lnTo>
                  <a:lnTo>
                    <a:pt x="171" y="242"/>
                  </a:lnTo>
                  <a:lnTo>
                    <a:pt x="176" y="300"/>
                  </a:lnTo>
                  <a:lnTo>
                    <a:pt x="183" y="360"/>
                  </a:lnTo>
                  <a:lnTo>
                    <a:pt x="192" y="419"/>
                  </a:lnTo>
                  <a:lnTo>
                    <a:pt x="203" y="477"/>
                  </a:lnTo>
                  <a:lnTo>
                    <a:pt x="216" y="531"/>
                  </a:lnTo>
                  <a:lnTo>
                    <a:pt x="232" y="579"/>
                  </a:lnTo>
                  <a:lnTo>
                    <a:pt x="247" y="624"/>
                  </a:lnTo>
                  <a:lnTo>
                    <a:pt x="263" y="664"/>
                  </a:lnTo>
                  <a:lnTo>
                    <a:pt x="277" y="697"/>
                  </a:lnTo>
                  <a:lnTo>
                    <a:pt x="290" y="725"/>
                  </a:lnTo>
                  <a:lnTo>
                    <a:pt x="301" y="745"/>
                  </a:lnTo>
                  <a:lnTo>
                    <a:pt x="309" y="760"/>
                  </a:lnTo>
                  <a:lnTo>
                    <a:pt x="270" y="760"/>
                  </a:lnTo>
                  <a:lnTo>
                    <a:pt x="267" y="757"/>
                  </a:lnTo>
                  <a:lnTo>
                    <a:pt x="266" y="754"/>
                  </a:lnTo>
                  <a:lnTo>
                    <a:pt x="260" y="745"/>
                  </a:lnTo>
                  <a:lnTo>
                    <a:pt x="250" y="733"/>
                  </a:lnTo>
                  <a:lnTo>
                    <a:pt x="238" y="716"/>
                  </a:lnTo>
                  <a:lnTo>
                    <a:pt x="224" y="696"/>
                  </a:lnTo>
                  <a:lnTo>
                    <a:pt x="208" y="672"/>
                  </a:lnTo>
                  <a:lnTo>
                    <a:pt x="190" y="648"/>
                  </a:lnTo>
                  <a:lnTo>
                    <a:pt x="173" y="620"/>
                  </a:lnTo>
                  <a:lnTo>
                    <a:pt x="154" y="592"/>
                  </a:lnTo>
                  <a:lnTo>
                    <a:pt x="136" y="563"/>
                  </a:lnTo>
                  <a:lnTo>
                    <a:pt x="120" y="534"/>
                  </a:lnTo>
                  <a:lnTo>
                    <a:pt x="104" y="506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90" y="473"/>
                  </a:lnTo>
                  <a:lnTo>
                    <a:pt x="72" y="432"/>
                  </a:lnTo>
                  <a:lnTo>
                    <a:pt x="56" y="393"/>
                  </a:lnTo>
                  <a:lnTo>
                    <a:pt x="42" y="357"/>
                  </a:lnTo>
                  <a:lnTo>
                    <a:pt x="29" y="322"/>
                  </a:lnTo>
                  <a:lnTo>
                    <a:pt x="18" y="291"/>
                  </a:lnTo>
                  <a:lnTo>
                    <a:pt x="10" y="266"/>
                  </a:lnTo>
                  <a:lnTo>
                    <a:pt x="2" y="248"/>
                  </a:lnTo>
                  <a:lnTo>
                    <a:pt x="0" y="236"/>
                  </a:lnTo>
                  <a:lnTo>
                    <a:pt x="56" y="184"/>
                  </a:lnTo>
                  <a:lnTo>
                    <a:pt x="59" y="181"/>
                  </a:lnTo>
                  <a:lnTo>
                    <a:pt x="58" y="178"/>
                  </a:lnTo>
                  <a:lnTo>
                    <a:pt x="27" y="127"/>
                  </a:lnTo>
                  <a:lnTo>
                    <a:pt x="36" y="120"/>
                  </a:lnTo>
                  <a:lnTo>
                    <a:pt x="49" y="108"/>
                  </a:lnTo>
                  <a:lnTo>
                    <a:pt x="68" y="92"/>
                  </a:lnTo>
                  <a:lnTo>
                    <a:pt x="90" y="72"/>
                  </a:lnTo>
                  <a:lnTo>
                    <a:pt x="104" y="58"/>
                  </a:lnTo>
                  <a:lnTo>
                    <a:pt x="129" y="35"/>
                  </a:lnTo>
                  <a:lnTo>
                    <a:pt x="145" y="22"/>
                  </a:lnTo>
                  <a:lnTo>
                    <a:pt x="158" y="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1143" y="1809"/>
              <a:ext cx="524" cy="706"/>
            </a:xfrm>
            <a:custGeom>
              <a:avLst/>
              <a:gdLst>
                <a:gd name="T0" fmla="*/ 349 w 524"/>
                <a:gd name="T1" fmla="*/ 15 h 706"/>
                <a:gd name="T2" fmla="*/ 310 w 524"/>
                <a:gd name="T3" fmla="*/ 51 h 706"/>
                <a:gd name="T4" fmla="*/ 287 w 524"/>
                <a:gd name="T5" fmla="*/ 68 h 706"/>
                <a:gd name="T6" fmla="*/ 317 w 524"/>
                <a:gd name="T7" fmla="*/ 125 h 706"/>
                <a:gd name="T8" fmla="*/ 258 w 524"/>
                <a:gd name="T9" fmla="*/ 183 h 706"/>
                <a:gd name="T10" fmla="*/ 266 w 524"/>
                <a:gd name="T11" fmla="*/ 210 h 706"/>
                <a:gd name="T12" fmla="*/ 284 w 524"/>
                <a:gd name="T13" fmla="*/ 256 h 706"/>
                <a:gd name="T14" fmla="*/ 306 w 524"/>
                <a:gd name="T15" fmla="*/ 317 h 706"/>
                <a:gd name="T16" fmla="*/ 333 w 524"/>
                <a:gd name="T17" fmla="*/ 386 h 706"/>
                <a:gd name="T18" fmla="*/ 362 w 524"/>
                <a:gd name="T19" fmla="*/ 451 h 706"/>
                <a:gd name="T20" fmla="*/ 397 w 524"/>
                <a:gd name="T21" fmla="*/ 514 h 706"/>
                <a:gd name="T22" fmla="*/ 437 w 524"/>
                <a:gd name="T23" fmla="*/ 578 h 706"/>
                <a:gd name="T24" fmla="*/ 474 w 524"/>
                <a:gd name="T25" fmla="*/ 634 h 706"/>
                <a:gd name="T26" fmla="*/ 505 w 524"/>
                <a:gd name="T27" fmla="*/ 679 h 706"/>
                <a:gd name="T28" fmla="*/ 524 w 524"/>
                <a:gd name="T29" fmla="*/ 706 h 706"/>
                <a:gd name="T30" fmla="*/ 489 w 524"/>
                <a:gd name="T31" fmla="*/ 706 h 706"/>
                <a:gd name="T32" fmla="*/ 422 w 524"/>
                <a:gd name="T33" fmla="*/ 701 h 706"/>
                <a:gd name="T34" fmla="*/ 329 w 524"/>
                <a:gd name="T35" fmla="*/ 691 h 706"/>
                <a:gd name="T36" fmla="*/ 216 w 524"/>
                <a:gd name="T37" fmla="*/ 672 h 706"/>
                <a:gd name="T38" fmla="*/ 118 w 524"/>
                <a:gd name="T39" fmla="*/ 644 h 706"/>
                <a:gd name="T40" fmla="*/ 51 w 524"/>
                <a:gd name="T41" fmla="*/ 615 h 706"/>
                <a:gd name="T42" fmla="*/ 13 w 524"/>
                <a:gd name="T43" fmla="*/ 592 h 706"/>
                <a:gd name="T44" fmla="*/ 0 w 524"/>
                <a:gd name="T45" fmla="*/ 583 h 706"/>
                <a:gd name="T46" fmla="*/ 2 w 524"/>
                <a:gd name="T47" fmla="*/ 562 h 706"/>
                <a:gd name="T48" fmla="*/ 8 w 524"/>
                <a:gd name="T49" fmla="*/ 500 h 706"/>
                <a:gd name="T50" fmla="*/ 18 w 524"/>
                <a:gd name="T51" fmla="*/ 402 h 706"/>
                <a:gd name="T52" fmla="*/ 37 w 524"/>
                <a:gd name="T53" fmla="*/ 297 h 706"/>
                <a:gd name="T54" fmla="*/ 58 w 524"/>
                <a:gd name="T55" fmla="*/ 212 h 706"/>
                <a:gd name="T56" fmla="*/ 80 w 524"/>
                <a:gd name="T57" fmla="*/ 156 h 706"/>
                <a:gd name="T58" fmla="*/ 112 w 524"/>
                <a:gd name="T59" fmla="*/ 118 h 706"/>
                <a:gd name="T60" fmla="*/ 160 w 524"/>
                <a:gd name="T61" fmla="*/ 87 h 706"/>
                <a:gd name="T62" fmla="*/ 208 w 524"/>
                <a:gd name="T63" fmla="*/ 67 h 706"/>
                <a:gd name="T64" fmla="*/ 240 w 524"/>
                <a:gd name="T65" fmla="*/ 55 h 706"/>
                <a:gd name="T66" fmla="*/ 281 w 524"/>
                <a:gd name="T67" fmla="*/ 38 h 706"/>
                <a:gd name="T68" fmla="*/ 322 w 524"/>
                <a:gd name="T69" fmla="*/ 20 h 706"/>
                <a:gd name="T70" fmla="*/ 352 w 524"/>
                <a:gd name="T71" fmla="*/ 6 h 706"/>
                <a:gd name="T72" fmla="*/ 365 w 524"/>
                <a:gd name="T73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4" h="706">
                  <a:moveTo>
                    <a:pt x="365" y="0"/>
                  </a:moveTo>
                  <a:lnTo>
                    <a:pt x="349" y="15"/>
                  </a:lnTo>
                  <a:lnTo>
                    <a:pt x="328" y="35"/>
                  </a:lnTo>
                  <a:lnTo>
                    <a:pt x="310" y="51"/>
                  </a:lnTo>
                  <a:lnTo>
                    <a:pt x="296" y="61"/>
                  </a:lnTo>
                  <a:lnTo>
                    <a:pt x="287" y="68"/>
                  </a:lnTo>
                  <a:lnTo>
                    <a:pt x="284" y="71"/>
                  </a:lnTo>
                  <a:lnTo>
                    <a:pt x="317" y="125"/>
                  </a:lnTo>
                  <a:lnTo>
                    <a:pt x="258" y="180"/>
                  </a:lnTo>
                  <a:lnTo>
                    <a:pt x="258" y="183"/>
                  </a:lnTo>
                  <a:lnTo>
                    <a:pt x="262" y="194"/>
                  </a:lnTo>
                  <a:lnTo>
                    <a:pt x="266" y="210"/>
                  </a:lnTo>
                  <a:lnTo>
                    <a:pt x="274" y="230"/>
                  </a:lnTo>
                  <a:lnTo>
                    <a:pt x="284" y="256"/>
                  </a:lnTo>
                  <a:lnTo>
                    <a:pt x="294" y="285"/>
                  </a:lnTo>
                  <a:lnTo>
                    <a:pt x="306" y="317"/>
                  </a:lnTo>
                  <a:lnTo>
                    <a:pt x="319" y="351"/>
                  </a:lnTo>
                  <a:lnTo>
                    <a:pt x="333" y="386"/>
                  </a:lnTo>
                  <a:lnTo>
                    <a:pt x="348" y="420"/>
                  </a:lnTo>
                  <a:lnTo>
                    <a:pt x="362" y="451"/>
                  </a:lnTo>
                  <a:lnTo>
                    <a:pt x="378" y="482"/>
                  </a:lnTo>
                  <a:lnTo>
                    <a:pt x="397" y="514"/>
                  </a:lnTo>
                  <a:lnTo>
                    <a:pt x="416" y="546"/>
                  </a:lnTo>
                  <a:lnTo>
                    <a:pt x="437" y="578"/>
                  </a:lnTo>
                  <a:lnTo>
                    <a:pt x="456" y="607"/>
                  </a:lnTo>
                  <a:lnTo>
                    <a:pt x="474" y="634"/>
                  </a:lnTo>
                  <a:lnTo>
                    <a:pt x="490" y="659"/>
                  </a:lnTo>
                  <a:lnTo>
                    <a:pt x="505" y="679"/>
                  </a:lnTo>
                  <a:lnTo>
                    <a:pt x="517" y="695"/>
                  </a:lnTo>
                  <a:lnTo>
                    <a:pt x="524" y="706"/>
                  </a:lnTo>
                  <a:lnTo>
                    <a:pt x="511" y="706"/>
                  </a:lnTo>
                  <a:lnTo>
                    <a:pt x="489" y="706"/>
                  </a:lnTo>
                  <a:lnTo>
                    <a:pt x="460" y="704"/>
                  </a:lnTo>
                  <a:lnTo>
                    <a:pt x="422" y="701"/>
                  </a:lnTo>
                  <a:lnTo>
                    <a:pt x="378" y="697"/>
                  </a:lnTo>
                  <a:lnTo>
                    <a:pt x="329" y="691"/>
                  </a:lnTo>
                  <a:lnTo>
                    <a:pt x="275" y="684"/>
                  </a:lnTo>
                  <a:lnTo>
                    <a:pt x="216" y="672"/>
                  </a:lnTo>
                  <a:lnTo>
                    <a:pt x="163" y="659"/>
                  </a:lnTo>
                  <a:lnTo>
                    <a:pt x="118" y="644"/>
                  </a:lnTo>
                  <a:lnTo>
                    <a:pt x="82" y="628"/>
                  </a:lnTo>
                  <a:lnTo>
                    <a:pt x="51" y="615"/>
                  </a:lnTo>
                  <a:lnTo>
                    <a:pt x="29" y="602"/>
                  </a:lnTo>
                  <a:lnTo>
                    <a:pt x="13" y="592"/>
                  </a:lnTo>
                  <a:lnTo>
                    <a:pt x="5" y="585"/>
                  </a:lnTo>
                  <a:lnTo>
                    <a:pt x="0" y="583"/>
                  </a:lnTo>
                  <a:lnTo>
                    <a:pt x="2" y="578"/>
                  </a:lnTo>
                  <a:lnTo>
                    <a:pt x="2" y="562"/>
                  </a:lnTo>
                  <a:lnTo>
                    <a:pt x="5" y="535"/>
                  </a:lnTo>
                  <a:lnTo>
                    <a:pt x="8" y="500"/>
                  </a:lnTo>
                  <a:lnTo>
                    <a:pt x="12" y="455"/>
                  </a:lnTo>
                  <a:lnTo>
                    <a:pt x="18" y="402"/>
                  </a:lnTo>
                  <a:lnTo>
                    <a:pt x="26" y="346"/>
                  </a:lnTo>
                  <a:lnTo>
                    <a:pt x="37" y="297"/>
                  </a:lnTo>
                  <a:lnTo>
                    <a:pt x="47" y="252"/>
                  </a:lnTo>
                  <a:lnTo>
                    <a:pt x="58" y="212"/>
                  </a:lnTo>
                  <a:lnTo>
                    <a:pt x="70" y="180"/>
                  </a:lnTo>
                  <a:lnTo>
                    <a:pt x="80" y="156"/>
                  </a:lnTo>
                  <a:lnTo>
                    <a:pt x="92" y="135"/>
                  </a:lnTo>
                  <a:lnTo>
                    <a:pt x="112" y="118"/>
                  </a:lnTo>
                  <a:lnTo>
                    <a:pt x="134" y="102"/>
                  </a:lnTo>
                  <a:lnTo>
                    <a:pt x="160" y="87"/>
                  </a:lnTo>
                  <a:lnTo>
                    <a:pt x="185" y="77"/>
                  </a:lnTo>
                  <a:lnTo>
                    <a:pt x="208" y="67"/>
                  </a:lnTo>
                  <a:lnTo>
                    <a:pt x="223" y="63"/>
                  </a:lnTo>
                  <a:lnTo>
                    <a:pt x="240" y="55"/>
                  </a:lnTo>
                  <a:lnTo>
                    <a:pt x="261" y="47"/>
                  </a:lnTo>
                  <a:lnTo>
                    <a:pt x="281" y="38"/>
                  </a:lnTo>
                  <a:lnTo>
                    <a:pt x="301" y="29"/>
                  </a:lnTo>
                  <a:lnTo>
                    <a:pt x="322" y="20"/>
                  </a:lnTo>
                  <a:lnTo>
                    <a:pt x="338" y="12"/>
                  </a:lnTo>
                  <a:lnTo>
                    <a:pt x="352" y="6"/>
                  </a:lnTo>
                  <a:lnTo>
                    <a:pt x="361" y="2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3"/>
            <p:cNvSpPr>
              <a:spLocks noEditPoints="1"/>
            </p:cNvSpPr>
            <p:nvPr/>
          </p:nvSpPr>
          <p:spPr bwMode="auto">
            <a:xfrm>
              <a:off x="1139" y="1691"/>
              <a:ext cx="1123" cy="829"/>
            </a:xfrm>
            <a:custGeom>
              <a:avLst/>
              <a:gdLst>
                <a:gd name="T0" fmla="*/ 492 w 1123"/>
                <a:gd name="T1" fmla="*/ 191 h 829"/>
                <a:gd name="T2" fmla="*/ 524 w 1123"/>
                <a:gd name="T3" fmla="*/ 269 h 829"/>
                <a:gd name="T4" fmla="*/ 499 w 1123"/>
                <a:gd name="T5" fmla="*/ 499 h 829"/>
                <a:gd name="T6" fmla="*/ 524 w 1123"/>
                <a:gd name="T7" fmla="*/ 642 h 829"/>
                <a:gd name="T8" fmla="*/ 569 w 1123"/>
                <a:gd name="T9" fmla="*/ 730 h 829"/>
                <a:gd name="T10" fmla="*/ 622 w 1123"/>
                <a:gd name="T11" fmla="*/ 557 h 829"/>
                <a:gd name="T12" fmla="*/ 611 w 1123"/>
                <a:gd name="T13" fmla="*/ 376 h 829"/>
                <a:gd name="T14" fmla="*/ 604 w 1123"/>
                <a:gd name="T15" fmla="*/ 242 h 829"/>
                <a:gd name="T16" fmla="*/ 622 w 1123"/>
                <a:gd name="T17" fmla="*/ 149 h 829"/>
                <a:gd name="T18" fmla="*/ 561 w 1123"/>
                <a:gd name="T19" fmla="*/ 144 h 829"/>
                <a:gd name="T20" fmla="*/ 791 w 1123"/>
                <a:gd name="T21" fmla="*/ 153 h 829"/>
                <a:gd name="T22" fmla="*/ 857 w 1123"/>
                <a:gd name="T23" fmla="*/ 312 h 829"/>
                <a:gd name="T24" fmla="*/ 769 w 1123"/>
                <a:gd name="T25" fmla="*/ 538 h 829"/>
                <a:gd name="T26" fmla="*/ 625 w 1123"/>
                <a:gd name="T27" fmla="*/ 778 h 829"/>
                <a:gd name="T28" fmla="*/ 695 w 1123"/>
                <a:gd name="T29" fmla="*/ 819 h 829"/>
                <a:gd name="T30" fmla="*/ 1066 w 1123"/>
                <a:gd name="T31" fmla="*/ 733 h 829"/>
                <a:gd name="T32" fmla="*/ 1111 w 1123"/>
                <a:gd name="T33" fmla="*/ 618 h 829"/>
                <a:gd name="T34" fmla="*/ 1038 w 1123"/>
                <a:gd name="T35" fmla="*/ 274 h 829"/>
                <a:gd name="T36" fmla="*/ 877 w 1123"/>
                <a:gd name="T37" fmla="*/ 173 h 829"/>
                <a:gd name="T38" fmla="*/ 753 w 1123"/>
                <a:gd name="T39" fmla="*/ 118 h 829"/>
                <a:gd name="T40" fmla="*/ 265 w 1123"/>
                <a:gd name="T41" fmla="*/ 165 h 829"/>
                <a:gd name="T42" fmla="*/ 96 w 1123"/>
                <a:gd name="T43" fmla="*/ 253 h 829"/>
                <a:gd name="T44" fmla="*/ 16 w 1123"/>
                <a:gd name="T45" fmla="*/ 573 h 829"/>
                <a:gd name="T46" fmla="*/ 33 w 1123"/>
                <a:gd name="T47" fmla="*/ 720 h 829"/>
                <a:gd name="T48" fmla="*/ 382 w 1123"/>
                <a:gd name="T49" fmla="*/ 815 h 829"/>
                <a:gd name="T50" fmla="*/ 494 w 1123"/>
                <a:gd name="T51" fmla="*/ 777 h 829"/>
                <a:gd name="T52" fmla="*/ 352 w 1123"/>
                <a:gd name="T53" fmla="*/ 538 h 829"/>
                <a:gd name="T54" fmla="*/ 266 w 1123"/>
                <a:gd name="T55" fmla="*/ 312 h 829"/>
                <a:gd name="T56" fmla="*/ 332 w 1123"/>
                <a:gd name="T57" fmla="*/ 153 h 829"/>
                <a:gd name="T58" fmla="*/ 685 w 1123"/>
                <a:gd name="T59" fmla="*/ 250 h 829"/>
                <a:gd name="T60" fmla="*/ 561 w 1123"/>
                <a:gd name="T61" fmla="*/ 783 h 829"/>
                <a:gd name="T62" fmla="*/ 596 w 1123"/>
                <a:gd name="T63" fmla="*/ 809 h 829"/>
                <a:gd name="T64" fmla="*/ 726 w 1123"/>
                <a:gd name="T65" fmla="*/ 613 h 829"/>
                <a:gd name="T66" fmla="*/ 752 w 1123"/>
                <a:gd name="T67" fmla="*/ 563 h 829"/>
                <a:gd name="T68" fmla="*/ 762 w 1123"/>
                <a:gd name="T69" fmla="*/ 541 h 829"/>
                <a:gd name="T70" fmla="*/ 851 w 1123"/>
                <a:gd name="T71" fmla="*/ 312 h 829"/>
                <a:gd name="T72" fmla="*/ 787 w 1123"/>
                <a:gd name="T73" fmla="*/ 156 h 829"/>
                <a:gd name="T74" fmla="*/ 426 w 1123"/>
                <a:gd name="T75" fmla="*/ 73 h 829"/>
                <a:gd name="T76" fmla="*/ 295 w 1123"/>
                <a:gd name="T77" fmla="*/ 191 h 829"/>
                <a:gd name="T78" fmla="*/ 297 w 1123"/>
                <a:gd name="T79" fmla="*/ 386 h 829"/>
                <a:gd name="T80" fmla="*/ 388 w 1123"/>
                <a:gd name="T81" fmla="*/ 598 h 829"/>
                <a:gd name="T82" fmla="*/ 518 w 1123"/>
                <a:gd name="T83" fmla="*/ 797 h 829"/>
                <a:gd name="T84" fmla="*/ 545 w 1123"/>
                <a:gd name="T85" fmla="*/ 761 h 829"/>
                <a:gd name="T86" fmla="*/ 444 w 1123"/>
                <a:gd name="T87" fmla="*/ 364 h 829"/>
                <a:gd name="T88" fmla="*/ 444 w 1123"/>
                <a:gd name="T89" fmla="*/ 0 h 829"/>
                <a:gd name="T90" fmla="*/ 476 w 1123"/>
                <a:gd name="T91" fmla="*/ 96 h 829"/>
                <a:gd name="T92" fmla="*/ 649 w 1123"/>
                <a:gd name="T93" fmla="*/ 96 h 829"/>
                <a:gd name="T94" fmla="*/ 682 w 1123"/>
                <a:gd name="T95" fmla="*/ 53 h 829"/>
                <a:gd name="T96" fmla="*/ 755 w 1123"/>
                <a:gd name="T97" fmla="*/ 114 h 829"/>
                <a:gd name="T98" fmla="*/ 880 w 1123"/>
                <a:gd name="T99" fmla="*/ 168 h 829"/>
                <a:gd name="T100" fmla="*/ 1043 w 1123"/>
                <a:gd name="T101" fmla="*/ 272 h 829"/>
                <a:gd name="T102" fmla="*/ 1111 w 1123"/>
                <a:gd name="T103" fmla="*/ 572 h 829"/>
                <a:gd name="T104" fmla="*/ 1118 w 1123"/>
                <a:gd name="T105" fmla="*/ 707 h 829"/>
                <a:gd name="T106" fmla="*/ 900 w 1123"/>
                <a:gd name="T107" fmla="*/ 796 h 829"/>
                <a:gd name="T108" fmla="*/ 593 w 1123"/>
                <a:gd name="T109" fmla="*/ 829 h 829"/>
                <a:gd name="T110" fmla="*/ 278 w 1123"/>
                <a:gd name="T111" fmla="*/ 808 h 829"/>
                <a:gd name="T112" fmla="*/ 13 w 1123"/>
                <a:gd name="T113" fmla="*/ 713 h 829"/>
                <a:gd name="T114" fmla="*/ 7 w 1123"/>
                <a:gd name="T115" fmla="*/ 617 h 829"/>
                <a:gd name="T116" fmla="*/ 73 w 1123"/>
                <a:gd name="T117" fmla="*/ 287 h 829"/>
                <a:gd name="T118" fmla="*/ 225 w 1123"/>
                <a:gd name="T119" fmla="*/ 175 h 829"/>
                <a:gd name="T120" fmla="*/ 364 w 1123"/>
                <a:gd name="T121" fmla="*/ 115 h 829"/>
                <a:gd name="T122" fmla="*/ 441 w 1123"/>
                <a:gd name="T123" fmla="*/ 53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3" h="829">
                  <a:moveTo>
                    <a:pt x="510" y="131"/>
                  </a:moveTo>
                  <a:lnTo>
                    <a:pt x="509" y="134"/>
                  </a:lnTo>
                  <a:lnTo>
                    <a:pt x="505" y="140"/>
                  </a:lnTo>
                  <a:lnTo>
                    <a:pt x="499" y="149"/>
                  </a:lnTo>
                  <a:lnTo>
                    <a:pt x="494" y="159"/>
                  </a:lnTo>
                  <a:lnTo>
                    <a:pt x="490" y="169"/>
                  </a:lnTo>
                  <a:lnTo>
                    <a:pt x="489" y="181"/>
                  </a:lnTo>
                  <a:lnTo>
                    <a:pt x="492" y="191"/>
                  </a:lnTo>
                  <a:lnTo>
                    <a:pt x="497" y="204"/>
                  </a:lnTo>
                  <a:lnTo>
                    <a:pt x="505" y="217"/>
                  </a:lnTo>
                  <a:lnTo>
                    <a:pt x="512" y="230"/>
                  </a:lnTo>
                  <a:lnTo>
                    <a:pt x="519" y="242"/>
                  </a:lnTo>
                  <a:lnTo>
                    <a:pt x="524" y="249"/>
                  </a:lnTo>
                  <a:lnTo>
                    <a:pt x="526" y="252"/>
                  </a:lnTo>
                  <a:lnTo>
                    <a:pt x="525" y="256"/>
                  </a:lnTo>
                  <a:lnTo>
                    <a:pt x="524" y="269"/>
                  </a:lnTo>
                  <a:lnTo>
                    <a:pt x="522" y="290"/>
                  </a:lnTo>
                  <a:lnTo>
                    <a:pt x="519" y="314"/>
                  </a:lnTo>
                  <a:lnTo>
                    <a:pt x="515" y="344"/>
                  </a:lnTo>
                  <a:lnTo>
                    <a:pt x="512" y="376"/>
                  </a:lnTo>
                  <a:lnTo>
                    <a:pt x="509" y="408"/>
                  </a:lnTo>
                  <a:lnTo>
                    <a:pt x="505" y="441"/>
                  </a:lnTo>
                  <a:lnTo>
                    <a:pt x="502" y="472"/>
                  </a:lnTo>
                  <a:lnTo>
                    <a:pt x="499" y="499"/>
                  </a:lnTo>
                  <a:lnTo>
                    <a:pt x="497" y="522"/>
                  </a:lnTo>
                  <a:lnTo>
                    <a:pt x="497" y="538"/>
                  </a:lnTo>
                  <a:lnTo>
                    <a:pt x="497" y="549"/>
                  </a:lnTo>
                  <a:lnTo>
                    <a:pt x="499" y="557"/>
                  </a:lnTo>
                  <a:lnTo>
                    <a:pt x="503" y="572"/>
                  </a:lnTo>
                  <a:lnTo>
                    <a:pt x="509" y="592"/>
                  </a:lnTo>
                  <a:lnTo>
                    <a:pt x="516" y="616"/>
                  </a:lnTo>
                  <a:lnTo>
                    <a:pt x="524" y="642"/>
                  </a:lnTo>
                  <a:lnTo>
                    <a:pt x="532" y="666"/>
                  </a:lnTo>
                  <a:lnTo>
                    <a:pt x="540" y="691"/>
                  </a:lnTo>
                  <a:lnTo>
                    <a:pt x="547" y="713"/>
                  </a:lnTo>
                  <a:lnTo>
                    <a:pt x="554" y="730"/>
                  </a:lnTo>
                  <a:lnTo>
                    <a:pt x="558" y="742"/>
                  </a:lnTo>
                  <a:lnTo>
                    <a:pt x="561" y="745"/>
                  </a:lnTo>
                  <a:lnTo>
                    <a:pt x="564" y="742"/>
                  </a:lnTo>
                  <a:lnTo>
                    <a:pt x="569" y="730"/>
                  </a:lnTo>
                  <a:lnTo>
                    <a:pt x="574" y="713"/>
                  </a:lnTo>
                  <a:lnTo>
                    <a:pt x="583" y="691"/>
                  </a:lnTo>
                  <a:lnTo>
                    <a:pt x="590" y="666"/>
                  </a:lnTo>
                  <a:lnTo>
                    <a:pt x="598" y="642"/>
                  </a:lnTo>
                  <a:lnTo>
                    <a:pt x="606" y="616"/>
                  </a:lnTo>
                  <a:lnTo>
                    <a:pt x="614" y="592"/>
                  </a:lnTo>
                  <a:lnTo>
                    <a:pt x="620" y="572"/>
                  </a:lnTo>
                  <a:lnTo>
                    <a:pt x="622" y="557"/>
                  </a:lnTo>
                  <a:lnTo>
                    <a:pt x="625" y="549"/>
                  </a:lnTo>
                  <a:lnTo>
                    <a:pt x="625" y="538"/>
                  </a:lnTo>
                  <a:lnTo>
                    <a:pt x="625" y="522"/>
                  </a:lnTo>
                  <a:lnTo>
                    <a:pt x="622" y="499"/>
                  </a:lnTo>
                  <a:lnTo>
                    <a:pt x="621" y="472"/>
                  </a:lnTo>
                  <a:lnTo>
                    <a:pt x="617" y="441"/>
                  </a:lnTo>
                  <a:lnTo>
                    <a:pt x="614" y="408"/>
                  </a:lnTo>
                  <a:lnTo>
                    <a:pt x="611" y="376"/>
                  </a:lnTo>
                  <a:lnTo>
                    <a:pt x="606" y="344"/>
                  </a:lnTo>
                  <a:lnTo>
                    <a:pt x="604" y="314"/>
                  </a:lnTo>
                  <a:lnTo>
                    <a:pt x="601" y="290"/>
                  </a:lnTo>
                  <a:lnTo>
                    <a:pt x="598" y="269"/>
                  </a:lnTo>
                  <a:lnTo>
                    <a:pt x="596" y="256"/>
                  </a:lnTo>
                  <a:lnTo>
                    <a:pt x="596" y="252"/>
                  </a:lnTo>
                  <a:lnTo>
                    <a:pt x="598" y="249"/>
                  </a:lnTo>
                  <a:lnTo>
                    <a:pt x="604" y="242"/>
                  </a:lnTo>
                  <a:lnTo>
                    <a:pt x="611" y="230"/>
                  </a:lnTo>
                  <a:lnTo>
                    <a:pt x="618" y="217"/>
                  </a:lnTo>
                  <a:lnTo>
                    <a:pt x="625" y="204"/>
                  </a:lnTo>
                  <a:lnTo>
                    <a:pt x="631" y="191"/>
                  </a:lnTo>
                  <a:lnTo>
                    <a:pt x="633" y="181"/>
                  </a:lnTo>
                  <a:lnTo>
                    <a:pt x="633" y="169"/>
                  </a:lnTo>
                  <a:lnTo>
                    <a:pt x="628" y="159"/>
                  </a:lnTo>
                  <a:lnTo>
                    <a:pt x="622" y="149"/>
                  </a:lnTo>
                  <a:lnTo>
                    <a:pt x="618" y="140"/>
                  </a:lnTo>
                  <a:lnTo>
                    <a:pt x="614" y="134"/>
                  </a:lnTo>
                  <a:lnTo>
                    <a:pt x="611" y="131"/>
                  </a:lnTo>
                  <a:lnTo>
                    <a:pt x="609" y="133"/>
                  </a:lnTo>
                  <a:lnTo>
                    <a:pt x="601" y="136"/>
                  </a:lnTo>
                  <a:lnTo>
                    <a:pt x="590" y="140"/>
                  </a:lnTo>
                  <a:lnTo>
                    <a:pt x="576" y="143"/>
                  </a:lnTo>
                  <a:lnTo>
                    <a:pt x="561" y="144"/>
                  </a:lnTo>
                  <a:lnTo>
                    <a:pt x="547" y="143"/>
                  </a:lnTo>
                  <a:lnTo>
                    <a:pt x="532" y="140"/>
                  </a:lnTo>
                  <a:lnTo>
                    <a:pt x="521" y="136"/>
                  </a:lnTo>
                  <a:lnTo>
                    <a:pt x="513" y="133"/>
                  </a:lnTo>
                  <a:lnTo>
                    <a:pt x="510" y="131"/>
                  </a:lnTo>
                  <a:close/>
                  <a:moveTo>
                    <a:pt x="753" y="118"/>
                  </a:moveTo>
                  <a:lnTo>
                    <a:pt x="768" y="133"/>
                  </a:lnTo>
                  <a:lnTo>
                    <a:pt x="791" y="153"/>
                  </a:lnTo>
                  <a:lnTo>
                    <a:pt x="809" y="169"/>
                  </a:lnTo>
                  <a:lnTo>
                    <a:pt x="822" y="179"/>
                  </a:lnTo>
                  <a:lnTo>
                    <a:pt x="830" y="186"/>
                  </a:lnTo>
                  <a:lnTo>
                    <a:pt x="833" y="189"/>
                  </a:lnTo>
                  <a:lnTo>
                    <a:pt x="801" y="243"/>
                  </a:lnTo>
                  <a:lnTo>
                    <a:pt x="861" y="298"/>
                  </a:lnTo>
                  <a:lnTo>
                    <a:pt x="860" y="301"/>
                  </a:lnTo>
                  <a:lnTo>
                    <a:pt x="857" y="312"/>
                  </a:lnTo>
                  <a:lnTo>
                    <a:pt x="851" y="328"/>
                  </a:lnTo>
                  <a:lnTo>
                    <a:pt x="844" y="348"/>
                  </a:lnTo>
                  <a:lnTo>
                    <a:pt x="835" y="374"/>
                  </a:lnTo>
                  <a:lnTo>
                    <a:pt x="825" y="403"/>
                  </a:lnTo>
                  <a:lnTo>
                    <a:pt x="813" y="435"/>
                  </a:lnTo>
                  <a:lnTo>
                    <a:pt x="800" y="469"/>
                  </a:lnTo>
                  <a:lnTo>
                    <a:pt x="785" y="504"/>
                  </a:lnTo>
                  <a:lnTo>
                    <a:pt x="769" y="538"/>
                  </a:lnTo>
                  <a:lnTo>
                    <a:pt x="753" y="573"/>
                  </a:lnTo>
                  <a:lnTo>
                    <a:pt x="736" y="605"/>
                  </a:lnTo>
                  <a:lnTo>
                    <a:pt x="718" y="636"/>
                  </a:lnTo>
                  <a:lnTo>
                    <a:pt x="698" y="668"/>
                  </a:lnTo>
                  <a:lnTo>
                    <a:pt x="679" y="698"/>
                  </a:lnTo>
                  <a:lnTo>
                    <a:pt x="660" y="728"/>
                  </a:lnTo>
                  <a:lnTo>
                    <a:pt x="641" y="754"/>
                  </a:lnTo>
                  <a:lnTo>
                    <a:pt x="625" y="778"/>
                  </a:lnTo>
                  <a:lnTo>
                    <a:pt x="611" y="797"/>
                  </a:lnTo>
                  <a:lnTo>
                    <a:pt x="599" y="813"/>
                  </a:lnTo>
                  <a:lnTo>
                    <a:pt x="592" y="824"/>
                  </a:lnTo>
                  <a:lnTo>
                    <a:pt x="593" y="824"/>
                  </a:lnTo>
                  <a:lnTo>
                    <a:pt x="606" y="824"/>
                  </a:lnTo>
                  <a:lnTo>
                    <a:pt x="628" y="824"/>
                  </a:lnTo>
                  <a:lnTo>
                    <a:pt x="659" y="822"/>
                  </a:lnTo>
                  <a:lnTo>
                    <a:pt x="695" y="819"/>
                  </a:lnTo>
                  <a:lnTo>
                    <a:pt x="739" y="815"/>
                  </a:lnTo>
                  <a:lnTo>
                    <a:pt x="788" y="810"/>
                  </a:lnTo>
                  <a:lnTo>
                    <a:pt x="844" y="802"/>
                  </a:lnTo>
                  <a:lnTo>
                    <a:pt x="903" y="790"/>
                  </a:lnTo>
                  <a:lnTo>
                    <a:pt x="956" y="777"/>
                  </a:lnTo>
                  <a:lnTo>
                    <a:pt x="999" y="762"/>
                  </a:lnTo>
                  <a:lnTo>
                    <a:pt x="1037" y="746"/>
                  </a:lnTo>
                  <a:lnTo>
                    <a:pt x="1066" y="733"/>
                  </a:lnTo>
                  <a:lnTo>
                    <a:pt x="1089" y="720"/>
                  </a:lnTo>
                  <a:lnTo>
                    <a:pt x="1105" y="710"/>
                  </a:lnTo>
                  <a:lnTo>
                    <a:pt x="1114" y="703"/>
                  </a:lnTo>
                  <a:lnTo>
                    <a:pt x="1117" y="701"/>
                  </a:lnTo>
                  <a:lnTo>
                    <a:pt x="1117" y="696"/>
                  </a:lnTo>
                  <a:lnTo>
                    <a:pt x="1116" y="680"/>
                  </a:lnTo>
                  <a:lnTo>
                    <a:pt x="1114" y="653"/>
                  </a:lnTo>
                  <a:lnTo>
                    <a:pt x="1111" y="618"/>
                  </a:lnTo>
                  <a:lnTo>
                    <a:pt x="1107" y="573"/>
                  </a:lnTo>
                  <a:lnTo>
                    <a:pt x="1100" y="520"/>
                  </a:lnTo>
                  <a:lnTo>
                    <a:pt x="1092" y="464"/>
                  </a:lnTo>
                  <a:lnTo>
                    <a:pt x="1082" y="415"/>
                  </a:lnTo>
                  <a:lnTo>
                    <a:pt x="1070" y="370"/>
                  </a:lnTo>
                  <a:lnTo>
                    <a:pt x="1059" y="330"/>
                  </a:lnTo>
                  <a:lnTo>
                    <a:pt x="1049" y="298"/>
                  </a:lnTo>
                  <a:lnTo>
                    <a:pt x="1038" y="274"/>
                  </a:lnTo>
                  <a:lnTo>
                    <a:pt x="1025" y="253"/>
                  </a:lnTo>
                  <a:lnTo>
                    <a:pt x="1006" y="236"/>
                  </a:lnTo>
                  <a:lnTo>
                    <a:pt x="983" y="220"/>
                  </a:lnTo>
                  <a:lnTo>
                    <a:pt x="958" y="205"/>
                  </a:lnTo>
                  <a:lnTo>
                    <a:pt x="934" y="195"/>
                  </a:lnTo>
                  <a:lnTo>
                    <a:pt x="910" y="185"/>
                  </a:lnTo>
                  <a:lnTo>
                    <a:pt x="896" y="181"/>
                  </a:lnTo>
                  <a:lnTo>
                    <a:pt x="877" y="173"/>
                  </a:lnTo>
                  <a:lnTo>
                    <a:pt x="858" y="165"/>
                  </a:lnTo>
                  <a:lnTo>
                    <a:pt x="838" y="156"/>
                  </a:lnTo>
                  <a:lnTo>
                    <a:pt x="816" y="147"/>
                  </a:lnTo>
                  <a:lnTo>
                    <a:pt x="797" y="138"/>
                  </a:lnTo>
                  <a:lnTo>
                    <a:pt x="780" y="130"/>
                  </a:lnTo>
                  <a:lnTo>
                    <a:pt x="766" y="124"/>
                  </a:lnTo>
                  <a:lnTo>
                    <a:pt x="756" y="120"/>
                  </a:lnTo>
                  <a:lnTo>
                    <a:pt x="753" y="118"/>
                  </a:lnTo>
                  <a:close/>
                  <a:moveTo>
                    <a:pt x="369" y="118"/>
                  </a:moveTo>
                  <a:lnTo>
                    <a:pt x="365" y="120"/>
                  </a:lnTo>
                  <a:lnTo>
                    <a:pt x="356" y="124"/>
                  </a:lnTo>
                  <a:lnTo>
                    <a:pt x="342" y="130"/>
                  </a:lnTo>
                  <a:lnTo>
                    <a:pt x="326" y="138"/>
                  </a:lnTo>
                  <a:lnTo>
                    <a:pt x="305" y="147"/>
                  </a:lnTo>
                  <a:lnTo>
                    <a:pt x="285" y="156"/>
                  </a:lnTo>
                  <a:lnTo>
                    <a:pt x="265" y="165"/>
                  </a:lnTo>
                  <a:lnTo>
                    <a:pt x="244" y="173"/>
                  </a:lnTo>
                  <a:lnTo>
                    <a:pt x="227" y="181"/>
                  </a:lnTo>
                  <a:lnTo>
                    <a:pt x="212" y="185"/>
                  </a:lnTo>
                  <a:lnTo>
                    <a:pt x="189" y="195"/>
                  </a:lnTo>
                  <a:lnTo>
                    <a:pt x="164" y="205"/>
                  </a:lnTo>
                  <a:lnTo>
                    <a:pt x="138" y="220"/>
                  </a:lnTo>
                  <a:lnTo>
                    <a:pt x="116" y="236"/>
                  </a:lnTo>
                  <a:lnTo>
                    <a:pt x="96" y="253"/>
                  </a:lnTo>
                  <a:lnTo>
                    <a:pt x="84" y="274"/>
                  </a:lnTo>
                  <a:lnTo>
                    <a:pt x="74" y="298"/>
                  </a:lnTo>
                  <a:lnTo>
                    <a:pt x="62" y="330"/>
                  </a:lnTo>
                  <a:lnTo>
                    <a:pt x="51" y="370"/>
                  </a:lnTo>
                  <a:lnTo>
                    <a:pt x="41" y="415"/>
                  </a:lnTo>
                  <a:lnTo>
                    <a:pt x="30" y="464"/>
                  </a:lnTo>
                  <a:lnTo>
                    <a:pt x="22" y="520"/>
                  </a:lnTo>
                  <a:lnTo>
                    <a:pt x="16" y="573"/>
                  </a:lnTo>
                  <a:lnTo>
                    <a:pt x="12" y="618"/>
                  </a:lnTo>
                  <a:lnTo>
                    <a:pt x="9" y="653"/>
                  </a:lnTo>
                  <a:lnTo>
                    <a:pt x="6" y="680"/>
                  </a:lnTo>
                  <a:lnTo>
                    <a:pt x="6" y="696"/>
                  </a:lnTo>
                  <a:lnTo>
                    <a:pt x="4" y="701"/>
                  </a:lnTo>
                  <a:lnTo>
                    <a:pt x="9" y="703"/>
                  </a:lnTo>
                  <a:lnTo>
                    <a:pt x="17" y="710"/>
                  </a:lnTo>
                  <a:lnTo>
                    <a:pt x="33" y="720"/>
                  </a:lnTo>
                  <a:lnTo>
                    <a:pt x="55" y="733"/>
                  </a:lnTo>
                  <a:lnTo>
                    <a:pt x="86" y="746"/>
                  </a:lnTo>
                  <a:lnTo>
                    <a:pt x="122" y="762"/>
                  </a:lnTo>
                  <a:lnTo>
                    <a:pt x="167" y="777"/>
                  </a:lnTo>
                  <a:lnTo>
                    <a:pt x="220" y="790"/>
                  </a:lnTo>
                  <a:lnTo>
                    <a:pt x="279" y="802"/>
                  </a:lnTo>
                  <a:lnTo>
                    <a:pt x="333" y="809"/>
                  </a:lnTo>
                  <a:lnTo>
                    <a:pt x="382" y="815"/>
                  </a:lnTo>
                  <a:lnTo>
                    <a:pt x="426" y="819"/>
                  </a:lnTo>
                  <a:lnTo>
                    <a:pt x="464" y="822"/>
                  </a:lnTo>
                  <a:lnTo>
                    <a:pt x="493" y="824"/>
                  </a:lnTo>
                  <a:lnTo>
                    <a:pt x="515" y="824"/>
                  </a:lnTo>
                  <a:lnTo>
                    <a:pt x="528" y="824"/>
                  </a:lnTo>
                  <a:lnTo>
                    <a:pt x="521" y="813"/>
                  </a:lnTo>
                  <a:lnTo>
                    <a:pt x="509" y="797"/>
                  </a:lnTo>
                  <a:lnTo>
                    <a:pt x="494" y="777"/>
                  </a:lnTo>
                  <a:lnTo>
                    <a:pt x="478" y="752"/>
                  </a:lnTo>
                  <a:lnTo>
                    <a:pt x="460" y="725"/>
                  </a:lnTo>
                  <a:lnTo>
                    <a:pt x="441" y="696"/>
                  </a:lnTo>
                  <a:lnTo>
                    <a:pt x="420" y="664"/>
                  </a:lnTo>
                  <a:lnTo>
                    <a:pt x="401" y="632"/>
                  </a:lnTo>
                  <a:lnTo>
                    <a:pt x="382" y="600"/>
                  </a:lnTo>
                  <a:lnTo>
                    <a:pt x="366" y="569"/>
                  </a:lnTo>
                  <a:lnTo>
                    <a:pt x="352" y="538"/>
                  </a:lnTo>
                  <a:lnTo>
                    <a:pt x="337" y="504"/>
                  </a:lnTo>
                  <a:lnTo>
                    <a:pt x="323" y="469"/>
                  </a:lnTo>
                  <a:lnTo>
                    <a:pt x="310" y="435"/>
                  </a:lnTo>
                  <a:lnTo>
                    <a:pt x="298" y="403"/>
                  </a:lnTo>
                  <a:lnTo>
                    <a:pt x="288" y="374"/>
                  </a:lnTo>
                  <a:lnTo>
                    <a:pt x="278" y="348"/>
                  </a:lnTo>
                  <a:lnTo>
                    <a:pt x="270" y="328"/>
                  </a:lnTo>
                  <a:lnTo>
                    <a:pt x="266" y="312"/>
                  </a:lnTo>
                  <a:lnTo>
                    <a:pt x="262" y="301"/>
                  </a:lnTo>
                  <a:lnTo>
                    <a:pt x="262" y="298"/>
                  </a:lnTo>
                  <a:lnTo>
                    <a:pt x="321" y="243"/>
                  </a:lnTo>
                  <a:lnTo>
                    <a:pt x="288" y="189"/>
                  </a:lnTo>
                  <a:lnTo>
                    <a:pt x="291" y="186"/>
                  </a:lnTo>
                  <a:lnTo>
                    <a:pt x="300" y="179"/>
                  </a:lnTo>
                  <a:lnTo>
                    <a:pt x="314" y="169"/>
                  </a:lnTo>
                  <a:lnTo>
                    <a:pt x="332" y="153"/>
                  </a:lnTo>
                  <a:lnTo>
                    <a:pt x="353" y="133"/>
                  </a:lnTo>
                  <a:lnTo>
                    <a:pt x="369" y="118"/>
                  </a:lnTo>
                  <a:close/>
                  <a:moveTo>
                    <a:pt x="685" y="64"/>
                  </a:moveTo>
                  <a:lnTo>
                    <a:pt x="686" y="86"/>
                  </a:lnTo>
                  <a:lnTo>
                    <a:pt x="686" y="117"/>
                  </a:lnTo>
                  <a:lnTo>
                    <a:pt x="686" y="154"/>
                  </a:lnTo>
                  <a:lnTo>
                    <a:pt x="686" y="201"/>
                  </a:lnTo>
                  <a:lnTo>
                    <a:pt x="685" y="250"/>
                  </a:lnTo>
                  <a:lnTo>
                    <a:pt x="682" y="306"/>
                  </a:lnTo>
                  <a:lnTo>
                    <a:pt x="678" y="364"/>
                  </a:lnTo>
                  <a:lnTo>
                    <a:pt x="672" y="424"/>
                  </a:lnTo>
                  <a:lnTo>
                    <a:pt x="663" y="483"/>
                  </a:lnTo>
                  <a:lnTo>
                    <a:pt x="647" y="557"/>
                  </a:lnTo>
                  <a:lnTo>
                    <a:pt x="624" y="633"/>
                  </a:lnTo>
                  <a:lnTo>
                    <a:pt x="596" y="707"/>
                  </a:lnTo>
                  <a:lnTo>
                    <a:pt x="561" y="783"/>
                  </a:lnTo>
                  <a:lnTo>
                    <a:pt x="570" y="800"/>
                  </a:lnTo>
                  <a:lnTo>
                    <a:pt x="577" y="813"/>
                  </a:lnTo>
                  <a:lnTo>
                    <a:pt x="582" y="822"/>
                  </a:lnTo>
                  <a:lnTo>
                    <a:pt x="583" y="824"/>
                  </a:lnTo>
                  <a:lnTo>
                    <a:pt x="585" y="824"/>
                  </a:lnTo>
                  <a:lnTo>
                    <a:pt x="586" y="821"/>
                  </a:lnTo>
                  <a:lnTo>
                    <a:pt x="589" y="818"/>
                  </a:lnTo>
                  <a:lnTo>
                    <a:pt x="596" y="809"/>
                  </a:lnTo>
                  <a:lnTo>
                    <a:pt x="606" y="794"/>
                  </a:lnTo>
                  <a:lnTo>
                    <a:pt x="620" y="777"/>
                  </a:lnTo>
                  <a:lnTo>
                    <a:pt x="634" y="755"/>
                  </a:lnTo>
                  <a:lnTo>
                    <a:pt x="652" y="729"/>
                  </a:lnTo>
                  <a:lnTo>
                    <a:pt x="670" y="703"/>
                  </a:lnTo>
                  <a:lnTo>
                    <a:pt x="689" y="674"/>
                  </a:lnTo>
                  <a:lnTo>
                    <a:pt x="708" y="643"/>
                  </a:lnTo>
                  <a:lnTo>
                    <a:pt x="726" y="613"/>
                  </a:lnTo>
                  <a:lnTo>
                    <a:pt x="743" y="582"/>
                  </a:lnTo>
                  <a:lnTo>
                    <a:pt x="743" y="582"/>
                  </a:lnTo>
                  <a:lnTo>
                    <a:pt x="745" y="578"/>
                  </a:lnTo>
                  <a:lnTo>
                    <a:pt x="746" y="575"/>
                  </a:lnTo>
                  <a:lnTo>
                    <a:pt x="748" y="572"/>
                  </a:lnTo>
                  <a:lnTo>
                    <a:pt x="749" y="569"/>
                  </a:lnTo>
                  <a:lnTo>
                    <a:pt x="750" y="566"/>
                  </a:lnTo>
                  <a:lnTo>
                    <a:pt x="752" y="563"/>
                  </a:lnTo>
                  <a:lnTo>
                    <a:pt x="753" y="562"/>
                  </a:lnTo>
                  <a:lnTo>
                    <a:pt x="755" y="559"/>
                  </a:lnTo>
                  <a:lnTo>
                    <a:pt x="756" y="556"/>
                  </a:lnTo>
                  <a:lnTo>
                    <a:pt x="758" y="553"/>
                  </a:lnTo>
                  <a:lnTo>
                    <a:pt x="759" y="550"/>
                  </a:lnTo>
                  <a:lnTo>
                    <a:pt x="761" y="547"/>
                  </a:lnTo>
                  <a:lnTo>
                    <a:pt x="762" y="544"/>
                  </a:lnTo>
                  <a:lnTo>
                    <a:pt x="762" y="541"/>
                  </a:lnTo>
                  <a:lnTo>
                    <a:pt x="765" y="537"/>
                  </a:lnTo>
                  <a:lnTo>
                    <a:pt x="782" y="496"/>
                  </a:lnTo>
                  <a:lnTo>
                    <a:pt x="798" y="457"/>
                  </a:lnTo>
                  <a:lnTo>
                    <a:pt x="813" y="421"/>
                  </a:lnTo>
                  <a:lnTo>
                    <a:pt x="825" y="386"/>
                  </a:lnTo>
                  <a:lnTo>
                    <a:pt x="836" y="355"/>
                  </a:lnTo>
                  <a:lnTo>
                    <a:pt x="845" y="330"/>
                  </a:lnTo>
                  <a:lnTo>
                    <a:pt x="851" y="312"/>
                  </a:lnTo>
                  <a:lnTo>
                    <a:pt x="855" y="300"/>
                  </a:lnTo>
                  <a:lnTo>
                    <a:pt x="798" y="248"/>
                  </a:lnTo>
                  <a:lnTo>
                    <a:pt x="796" y="245"/>
                  </a:lnTo>
                  <a:lnTo>
                    <a:pt x="797" y="242"/>
                  </a:lnTo>
                  <a:lnTo>
                    <a:pt x="828" y="191"/>
                  </a:lnTo>
                  <a:lnTo>
                    <a:pt x="819" y="184"/>
                  </a:lnTo>
                  <a:lnTo>
                    <a:pt x="804" y="172"/>
                  </a:lnTo>
                  <a:lnTo>
                    <a:pt x="787" y="156"/>
                  </a:lnTo>
                  <a:lnTo>
                    <a:pt x="765" y="136"/>
                  </a:lnTo>
                  <a:lnTo>
                    <a:pt x="749" y="122"/>
                  </a:lnTo>
                  <a:lnTo>
                    <a:pt x="724" y="99"/>
                  </a:lnTo>
                  <a:lnTo>
                    <a:pt x="710" y="86"/>
                  </a:lnTo>
                  <a:lnTo>
                    <a:pt x="695" y="73"/>
                  </a:lnTo>
                  <a:lnTo>
                    <a:pt x="685" y="64"/>
                  </a:lnTo>
                  <a:close/>
                  <a:moveTo>
                    <a:pt x="438" y="64"/>
                  </a:moveTo>
                  <a:lnTo>
                    <a:pt x="426" y="73"/>
                  </a:lnTo>
                  <a:lnTo>
                    <a:pt x="413" y="86"/>
                  </a:lnTo>
                  <a:lnTo>
                    <a:pt x="397" y="99"/>
                  </a:lnTo>
                  <a:lnTo>
                    <a:pt x="372" y="122"/>
                  </a:lnTo>
                  <a:lnTo>
                    <a:pt x="358" y="136"/>
                  </a:lnTo>
                  <a:lnTo>
                    <a:pt x="336" y="156"/>
                  </a:lnTo>
                  <a:lnTo>
                    <a:pt x="317" y="172"/>
                  </a:lnTo>
                  <a:lnTo>
                    <a:pt x="304" y="184"/>
                  </a:lnTo>
                  <a:lnTo>
                    <a:pt x="295" y="191"/>
                  </a:lnTo>
                  <a:lnTo>
                    <a:pt x="326" y="242"/>
                  </a:lnTo>
                  <a:lnTo>
                    <a:pt x="327" y="245"/>
                  </a:lnTo>
                  <a:lnTo>
                    <a:pt x="324" y="248"/>
                  </a:lnTo>
                  <a:lnTo>
                    <a:pt x="268" y="300"/>
                  </a:lnTo>
                  <a:lnTo>
                    <a:pt x="270" y="312"/>
                  </a:lnTo>
                  <a:lnTo>
                    <a:pt x="278" y="330"/>
                  </a:lnTo>
                  <a:lnTo>
                    <a:pt x="286" y="355"/>
                  </a:lnTo>
                  <a:lnTo>
                    <a:pt x="297" y="386"/>
                  </a:lnTo>
                  <a:lnTo>
                    <a:pt x="310" y="421"/>
                  </a:lnTo>
                  <a:lnTo>
                    <a:pt x="324" y="457"/>
                  </a:lnTo>
                  <a:lnTo>
                    <a:pt x="340" y="496"/>
                  </a:lnTo>
                  <a:lnTo>
                    <a:pt x="358" y="537"/>
                  </a:lnTo>
                  <a:lnTo>
                    <a:pt x="359" y="543"/>
                  </a:lnTo>
                  <a:lnTo>
                    <a:pt x="359" y="543"/>
                  </a:lnTo>
                  <a:lnTo>
                    <a:pt x="372" y="570"/>
                  </a:lnTo>
                  <a:lnTo>
                    <a:pt x="388" y="598"/>
                  </a:lnTo>
                  <a:lnTo>
                    <a:pt x="404" y="627"/>
                  </a:lnTo>
                  <a:lnTo>
                    <a:pt x="422" y="656"/>
                  </a:lnTo>
                  <a:lnTo>
                    <a:pt x="441" y="684"/>
                  </a:lnTo>
                  <a:lnTo>
                    <a:pt x="458" y="712"/>
                  </a:lnTo>
                  <a:lnTo>
                    <a:pt x="476" y="736"/>
                  </a:lnTo>
                  <a:lnTo>
                    <a:pt x="492" y="760"/>
                  </a:lnTo>
                  <a:lnTo>
                    <a:pt x="506" y="780"/>
                  </a:lnTo>
                  <a:lnTo>
                    <a:pt x="518" y="797"/>
                  </a:lnTo>
                  <a:lnTo>
                    <a:pt x="528" y="809"/>
                  </a:lnTo>
                  <a:lnTo>
                    <a:pt x="534" y="818"/>
                  </a:lnTo>
                  <a:lnTo>
                    <a:pt x="535" y="821"/>
                  </a:lnTo>
                  <a:lnTo>
                    <a:pt x="538" y="824"/>
                  </a:lnTo>
                  <a:lnTo>
                    <a:pt x="577" y="824"/>
                  </a:lnTo>
                  <a:lnTo>
                    <a:pt x="569" y="809"/>
                  </a:lnTo>
                  <a:lnTo>
                    <a:pt x="558" y="789"/>
                  </a:lnTo>
                  <a:lnTo>
                    <a:pt x="545" y="761"/>
                  </a:lnTo>
                  <a:lnTo>
                    <a:pt x="531" y="728"/>
                  </a:lnTo>
                  <a:lnTo>
                    <a:pt x="515" y="688"/>
                  </a:lnTo>
                  <a:lnTo>
                    <a:pt x="500" y="643"/>
                  </a:lnTo>
                  <a:lnTo>
                    <a:pt x="484" y="595"/>
                  </a:lnTo>
                  <a:lnTo>
                    <a:pt x="471" y="541"/>
                  </a:lnTo>
                  <a:lnTo>
                    <a:pt x="460" y="483"/>
                  </a:lnTo>
                  <a:lnTo>
                    <a:pt x="451" y="424"/>
                  </a:lnTo>
                  <a:lnTo>
                    <a:pt x="444" y="364"/>
                  </a:lnTo>
                  <a:lnTo>
                    <a:pt x="439" y="306"/>
                  </a:lnTo>
                  <a:lnTo>
                    <a:pt x="436" y="250"/>
                  </a:lnTo>
                  <a:lnTo>
                    <a:pt x="435" y="201"/>
                  </a:lnTo>
                  <a:lnTo>
                    <a:pt x="435" y="154"/>
                  </a:lnTo>
                  <a:lnTo>
                    <a:pt x="436" y="117"/>
                  </a:lnTo>
                  <a:lnTo>
                    <a:pt x="436" y="86"/>
                  </a:lnTo>
                  <a:lnTo>
                    <a:pt x="438" y="64"/>
                  </a:lnTo>
                  <a:close/>
                  <a:moveTo>
                    <a:pt x="444" y="0"/>
                  </a:moveTo>
                  <a:lnTo>
                    <a:pt x="448" y="0"/>
                  </a:lnTo>
                  <a:lnTo>
                    <a:pt x="445" y="51"/>
                  </a:lnTo>
                  <a:lnTo>
                    <a:pt x="446" y="53"/>
                  </a:lnTo>
                  <a:lnTo>
                    <a:pt x="446" y="56"/>
                  </a:lnTo>
                  <a:lnTo>
                    <a:pt x="446" y="60"/>
                  </a:lnTo>
                  <a:lnTo>
                    <a:pt x="454" y="70"/>
                  </a:lnTo>
                  <a:lnTo>
                    <a:pt x="462" y="83"/>
                  </a:lnTo>
                  <a:lnTo>
                    <a:pt x="476" y="96"/>
                  </a:lnTo>
                  <a:lnTo>
                    <a:pt x="492" y="111"/>
                  </a:lnTo>
                  <a:lnTo>
                    <a:pt x="512" y="121"/>
                  </a:lnTo>
                  <a:lnTo>
                    <a:pt x="535" y="130"/>
                  </a:lnTo>
                  <a:lnTo>
                    <a:pt x="561" y="133"/>
                  </a:lnTo>
                  <a:lnTo>
                    <a:pt x="589" y="130"/>
                  </a:lnTo>
                  <a:lnTo>
                    <a:pt x="612" y="121"/>
                  </a:lnTo>
                  <a:lnTo>
                    <a:pt x="631" y="109"/>
                  </a:lnTo>
                  <a:lnTo>
                    <a:pt x="649" y="96"/>
                  </a:lnTo>
                  <a:lnTo>
                    <a:pt x="660" y="82"/>
                  </a:lnTo>
                  <a:lnTo>
                    <a:pt x="670" y="69"/>
                  </a:lnTo>
                  <a:lnTo>
                    <a:pt x="676" y="58"/>
                  </a:lnTo>
                  <a:lnTo>
                    <a:pt x="676" y="54"/>
                  </a:lnTo>
                  <a:lnTo>
                    <a:pt x="676" y="51"/>
                  </a:lnTo>
                  <a:lnTo>
                    <a:pt x="682" y="51"/>
                  </a:lnTo>
                  <a:lnTo>
                    <a:pt x="682" y="53"/>
                  </a:lnTo>
                  <a:lnTo>
                    <a:pt x="682" y="53"/>
                  </a:lnTo>
                  <a:lnTo>
                    <a:pt x="682" y="53"/>
                  </a:lnTo>
                  <a:lnTo>
                    <a:pt x="682" y="54"/>
                  </a:lnTo>
                  <a:lnTo>
                    <a:pt x="688" y="60"/>
                  </a:lnTo>
                  <a:lnTo>
                    <a:pt x="698" y="69"/>
                  </a:lnTo>
                  <a:lnTo>
                    <a:pt x="710" y="80"/>
                  </a:lnTo>
                  <a:lnTo>
                    <a:pt x="724" y="93"/>
                  </a:lnTo>
                  <a:lnTo>
                    <a:pt x="740" y="106"/>
                  </a:lnTo>
                  <a:lnTo>
                    <a:pt x="755" y="114"/>
                  </a:lnTo>
                  <a:lnTo>
                    <a:pt x="758" y="115"/>
                  </a:lnTo>
                  <a:lnTo>
                    <a:pt x="768" y="120"/>
                  </a:lnTo>
                  <a:lnTo>
                    <a:pt x="781" y="125"/>
                  </a:lnTo>
                  <a:lnTo>
                    <a:pt x="798" y="133"/>
                  </a:lnTo>
                  <a:lnTo>
                    <a:pt x="817" y="141"/>
                  </a:lnTo>
                  <a:lnTo>
                    <a:pt x="839" y="150"/>
                  </a:lnTo>
                  <a:lnTo>
                    <a:pt x="860" y="160"/>
                  </a:lnTo>
                  <a:lnTo>
                    <a:pt x="880" y="168"/>
                  </a:lnTo>
                  <a:lnTo>
                    <a:pt x="897" y="175"/>
                  </a:lnTo>
                  <a:lnTo>
                    <a:pt x="912" y="181"/>
                  </a:lnTo>
                  <a:lnTo>
                    <a:pt x="934" y="189"/>
                  </a:lnTo>
                  <a:lnTo>
                    <a:pt x="960" y="201"/>
                  </a:lnTo>
                  <a:lnTo>
                    <a:pt x="986" y="216"/>
                  </a:lnTo>
                  <a:lnTo>
                    <a:pt x="1009" y="232"/>
                  </a:lnTo>
                  <a:lnTo>
                    <a:pt x="1030" y="250"/>
                  </a:lnTo>
                  <a:lnTo>
                    <a:pt x="1043" y="272"/>
                  </a:lnTo>
                  <a:lnTo>
                    <a:pt x="1049" y="287"/>
                  </a:lnTo>
                  <a:lnTo>
                    <a:pt x="1057" y="309"/>
                  </a:lnTo>
                  <a:lnTo>
                    <a:pt x="1068" y="338"/>
                  </a:lnTo>
                  <a:lnTo>
                    <a:pt x="1078" y="374"/>
                  </a:lnTo>
                  <a:lnTo>
                    <a:pt x="1088" y="416"/>
                  </a:lnTo>
                  <a:lnTo>
                    <a:pt x="1098" y="466"/>
                  </a:lnTo>
                  <a:lnTo>
                    <a:pt x="1105" y="520"/>
                  </a:lnTo>
                  <a:lnTo>
                    <a:pt x="1111" y="572"/>
                  </a:lnTo>
                  <a:lnTo>
                    <a:pt x="1116" y="617"/>
                  </a:lnTo>
                  <a:lnTo>
                    <a:pt x="1118" y="652"/>
                  </a:lnTo>
                  <a:lnTo>
                    <a:pt x="1121" y="678"/>
                  </a:lnTo>
                  <a:lnTo>
                    <a:pt x="1123" y="694"/>
                  </a:lnTo>
                  <a:lnTo>
                    <a:pt x="1123" y="700"/>
                  </a:lnTo>
                  <a:lnTo>
                    <a:pt x="1123" y="703"/>
                  </a:lnTo>
                  <a:lnTo>
                    <a:pt x="1121" y="704"/>
                  </a:lnTo>
                  <a:lnTo>
                    <a:pt x="1118" y="707"/>
                  </a:lnTo>
                  <a:lnTo>
                    <a:pt x="1110" y="713"/>
                  </a:lnTo>
                  <a:lnTo>
                    <a:pt x="1097" y="722"/>
                  </a:lnTo>
                  <a:lnTo>
                    <a:pt x="1079" y="732"/>
                  </a:lnTo>
                  <a:lnTo>
                    <a:pt x="1054" y="745"/>
                  </a:lnTo>
                  <a:lnTo>
                    <a:pt x="1027" y="757"/>
                  </a:lnTo>
                  <a:lnTo>
                    <a:pt x="992" y="770"/>
                  </a:lnTo>
                  <a:lnTo>
                    <a:pt x="950" y="784"/>
                  </a:lnTo>
                  <a:lnTo>
                    <a:pt x="900" y="796"/>
                  </a:lnTo>
                  <a:lnTo>
                    <a:pt x="844" y="808"/>
                  </a:lnTo>
                  <a:lnTo>
                    <a:pt x="790" y="815"/>
                  </a:lnTo>
                  <a:lnTo>
                    <a:pt x="739" y="821"/>
                  </a:lnTo>
                  <a:lnTo>
                    <a:pt x="695" y="825"/>
                  </a:lnTo>
                  <a:lnTo>
                    <a:pt x="659" y="826"/>
                  </a:lnTo>
                  <a:lnTo>
                    <a:pt x="628" y="828"/>
                  </a:lnTo>
                  <a:lnTo>
                    <a:pt x="606" y="829"/>
                  </a:lnTo>
                  <a:lnTo>
                    <a:pt x="593" y="829"/>
                  </a:lnTo>
                  <a:lnTo>
                    <a:pt x="528" y="829"/>
                  </a:lnTo>
                  <a:lnTo>
                    <a:pt x="516" y="829"/>
                  </a:lnTo>
                  <a:lnTo>
                    <a:pt x="494" y="828"/>
                  </a:lnTo>
                  <a:lnTo>
                    <a:pt x="464" y="826"/>
                  </a:lnTo>
                  <a:lnTo>
                    <a:pt x="426" y="825"/>
                  </a:lnTo>
                  <a:lnTo>
                    <a:pt x="382" y="821"/>
                  </a:lnTo>
                  <a:lnTo>
                    <a:pt x="333" y="815"/>
                  </a:lnTo>
                  <a:lnTo>
                    <a:pt x="278" y="808"/>
                  </a:lnTo>
                  <a:lnTo>
                    <a:pt x="222" y="796"/>
                  </a:lnTo>
                  <a:lnTo>
                    <a:pt x="173" y="784"/>
                  </a:lnTo>
                  <a:lnTo>
                    <a:pt x="131" y="770"/>
                  </a:lnTo>
                  <a:lnTo>
                    <a:pt x="96" y="757"/>
                  </a:lnTo>
                  <a:lnTo>
                    <a:pt x="67" y="745"/>
                  </a:lnTo>
                  <a:lnTo>
                    <a:pt x="44" y="732"/>
                  </a:lnTo>
                  <a:lnTo>
                    <a:pt x="25" y="722"/>
                  </a:lnTo>
                  <a:lnTo>
                    <a:pt x="13" y="713"/>
                  </a:lnTo>
                  <a:lnTo>
                    <a:pt x="4" y="707"/>
                  </a:lnTo>
                  <a:lnTo>
                    <a:pt x="1" y="704"/>
                  </a:lnTo>
                  <a:lnTo>
                    <a:pt x="0" y="703"/>
                  </a:lnTo>
                  <a:lnTo>
                    <a:pt x="0" y="700"/>
                  </a:lnTo>
                  <a:lnTo>
                    <a:pt x="0" y="694"/>
                  </a:lnTo>
                  <a:lnTo>
                    <a:pt x="1" y="678"/>
                  </a:lnTo>
                  <a:lnTo>
                    <a:pt x="3" y="652"/>
                  </a:lnTo>
                  <a:lnTo>
                    <a:pt x="7" y="617"/>
                  </a:lnTo>
                  <a:lnTo>
                    <a:pt x="12" y="572"/>
                  </a:lnTo>
                  <a:lnTo>
                    <a:pt x="17" y="520"/>
                  </a:lnTo>
                  <a:lnTo>
                    <a:pt x="25" y="466"/>
                  </a:lnTo>
                  <a:lnTo>
                    <a:pt x="35" y="416"/>
                  </a:lnTo>
                  <a:lnTo>
                    <a:pt x="45" y="374"/>
                  </a:lnTo>
                  <a:lnTo>
                    <a:pt x="55" y="338"/>
                  </a:lnTo>
                  <a:lnTo>
                    <a:pt x="65" y="309"/>
                  </a:lnTo>
                  <a:lnTo>
                    <a:pt x="73" y="287"/>
                  </a:lnTo>
                  <a:lnTo>
                    <a:pt x="78" y="272"/>
                  </a:lnTo>
                  <a:lnTo>
                    <a:pt x="93" y="250"/>
                  </a:lnTo>
                  <a:lnTo>
                    <a:pt x="113" y="232"/>
                  </a:lnTo>
                  <a:lnTo>
                    <a:pt x="137" y="216"/>
                  </a:lnTo>
                  <a:lnTo>
                    <a:pt x="163" y="201"/>
                  </a:lnTo>
                  <a:lnTo>
                    <a:pt x="188" y="189"/>
                  </a:lnTo>
                  <a:lnTo>
                    <a:pt x="211" y="181"/>
                  </a:lnTo>
                  <a:lnTo>
                    <a:pt x="225" y="175"/>
                  </a:lnTo>
                  <a:lnTo>
                    <a:pt x="243" y="168"/>
                  </a:lnTo>
                  <a:lnTo>
                    <a:pt x="263" y="160"/>
                  </a:lnTo>
                  <a:lnTo>
                    <a:pt x="284" y="150"/>
                  </a:lnTo>
                  <a:lnTo>
                    <a:pt x="304" y="141"/>
                  </a:lnTo>
                  <a:lnTo>
                    <a:pt x="324" y="133"/>
                  </a:lnTo>
                  <a:lnTo>
                    <a:pt x="340" y="125"/>
                  </a:lnTo>
                  <a:lnTo>
                    <a:pt x="355" y="120"/>
                  </a:lnTo>
                  <a:lnTo>
                    <a:pt x="364" y="115"/>
                  </a:lnTo>
                  <a:lnTo>
                    <a:pt x="368" y="114"/>
                  </a:lnTo>
                  <a:lnTo>
                    <a:pt x="382" y="106"/>
                  </a:lnTo>
                  <a:lnTo>
                    <a:pt x="397" y="93"/>
                  </a:lnTo>
                  <a:lnTo>
                    <a:pt x="412" y="80"/>
                  </a:lnTo>
                  <a:lnTo>
                    <a:pt x="425" y="69"/>
                  </a:lnTo>
                  <a:lnTo>
                    <a:pt x="435" y="60"/>
                  </a:lnTo>
                  <a:lnTo>
                    <a:pt x="441" y="54"/>
                  </a:lnTo>
                  <a:lnTo>
                    <a:pt x="441" y="53"/>
                  </a:lnTo>
                  <a:lnTo>
                    <a:pt x="441" y="53"/>
                  </a:lnTo>
                  <a:lnTo>
                    <a:pt x="441" y="5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1972" y="2184"/>
              <a:ext cx="166" cy="11"/>
            </a:xfrm>
            <a:prstGeom prst="rect">
              <a:avLst/>
            </a:prstGeom>
            <a:solidFill>
              <a:srgbClr val="E91D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1655" y="1249"/>
              <a:ext cx="300" cy="493"/>
            </a:xfrm>
            <a:custGeom>
              <a:avLst/>
              <a:gdLst>
                <a:gd name="T0" fmla="*/ 282 w 300"/>
                <a:gd name="T1" fmla="*/ 32 h 493"/>
                <a:gd name="T2" fmla="*/ 294 w 300"/>
                <a:gd name="T3" fmla="*/ 67 h 493"/>
                <a:gd name="T4" fmla="*/ 300 w 300"/>
                <a:gd name="T5" fmla="*/ 124 h 493"/>
                <a:gd name="T6" fmla="*/ 293 w 300"/>
                <a:gd name="T7" fmla="*/ 192 h 493"/>
                <a:gd name="T8" fmla="*/ 282 w 300"/>
                <a:gd name="T9" fmla="*/ 242 h 493"/>
                <a:gd name="T10" fmla="*/ 269 w 300"/>
                <a:gd name="T11" fmla="*/ 279 h 493"/>
                <a:gd name="T12" fmla="*/ 246 w 300"/>
                <a:gd name="T13" fmla="*/ 306 h 493"/>
                <a:gd name="T14" fmla="*/ 204 w 300"/>
                <a:gd name="T15" fmla="*/ 381 h 493"/>
                <a:gd name="T16" fmla="*/ 163 w 300"/>
                <a:gd name="T17" fmla="*/ 442 h 493"/>
                <a:gd name="T18" fmla="*/ 160 w 300"/>
                <a:gd name="T19" fmla="*/ 493 h 493"/>
                <a:gd name="T20" fmla="*/ 159 w 300"/>
                <a:gd name="T21" fmla="*/ 439 h 493"/>
                <a:gd name="T22" fmla="*/ 200 w 300"/>
                <a:gd name="T23" fmla="*/ 380 h 493"/>
                <a:gd name="T24" fmla="*/ 226 w 300"/>
                <a:gd name="T25" fmla="*/ 304 h 493"/>
                <a:gd name="T26" fmla="*/ 230 w 300"/>
                <a:gd name="T27" fmla="*/ 303 h 493"/>
                <a:gd name="T28" fmla="*/ 234 w 300"/>
                <a:gd name="T29" fmla="*/ 304 h 493"/>
                <a:gd name="T30" fmla="*/ 256 w 300"/>
                <a:gd name="T31" fmla="*/ 291 h 493"/>
                <a:gd name="T32" fmla="*/ 274 w 300"/>
                <a:gd name="T33" fmla="*/ 258 h 493"/>
                <a:gd name="T34" fmla="*/ 278 w 300"/>
                <a:gd name="T35" fmla="*/ 224 h 493"/>
                <a:gd name="T36" fmla="*/ 271 w 300"/>
                <a:gd name="T37" fmla="*/ 201 h 493"/>
                <a:gd name="T38" fmla="*/ 256 w 300"/>
                <a:gd name="T39" fmla="*/ 195 h 493"/>
                <a:gd name="T40" fmla="*/ 239 w 300"/>
                <a:gd name="T41" fmla="*/ 208 h 493"/>
                <a:gd name="T42" fmla="*/ 234 w 300"/>
                <a:gd name="T43" fmla="*/ 207 h 493"/>
                <a:gd name="T44" fmla="*/ 236 w 300"/>
                <a:gd name="T45" fmla="*/ 147 h 493"/>
                <a:gd name="T46" fmla="*/ 217 w 300"/>
                <a:gd name="T47" fmla="*/ 99 h 493"/>
                <a:gd name="T48" fmla="*/ 175 w 300"/>
                <a:gd name="T49" fmla="*/ 73 h 493"/>
                <a:gd name="T50" fmla="*/ 143 w 300"/>
                <a:gd name="T51" fmla="*/ 67 h 493"/>
                <a:gd name="T52" fmla="*/ 115 w 300"/>
                <a:gd name="T53" fmla="*/ 109 h 493"/>
                <a:gd name="T54" fmla="*/ 72 w 300"/>
                <a:gd name="T55" fmla="*/ 132 h 493"/>
                <a:gd name="T56" fmla="*/ 22 w 300"/>
                <a:gd name="T57" fmla="*/ 134 h 493"/>
                <a:gd name="T58" fmla="*/ 2 w 300"/>
                <a:gd name="T59" fmla="*/ 121 h 493"/>
                <a:gd name="T60" fmla="*/ 45 w 300"/>
                <a:gd name="T61" fmla="*/ 131 h 493"/>
                <a:gd name="T62" fmla="*/ 93 w 300"/>
                <a:gd name="T63" fmla="*/ 118 h 493"/>
                <a:gd name="T64" fmla="*/ 128 w 300"/>
                <a:gd name="T65" fmla="*/ 84 h 493"/>
                <a:gd name="T66" fmla="*/ 144 w 300"/>
                <a:gd name="T67" fmla="*/ 36 h 493"/>
                <a:gd name="T68" fmla="*/ 144 w 300"/>
                <a:gd name="T69" fmla="*/ 61 h 493"/>
                <a:gd name="T70" fmla="*/ 277 w 300"/>
                <a:gd name="T71" fmla="*/ 31 h 493"/>
                <a:gd name="T72" fmla="*/ 268 w 300"/>
                <a:gd name="T7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493">
                  <a:moveTo>
                    <a:pt x="268" y="0"/>
                  </a:moveTo>
                  <a:lnTo>
                    <a:pt x="282" y="32"/>
                  </a:lnTo>
                  <a:lnTo>
                    <a:pt x="294" y="67"/>
                  </a:lnTo>
                  <a:lnTo>
                    <a:pt x="294" y="67"/>
                  </a:lnTo>
                  <a:lnTo>
                    <a:pt x="298" y="95"/>
                  </a:lnTo>
                  <a:lnTo>
                    <a:pt x="300" y="124"/>
                  </a:lnTo>
                  <a:lnTo>
                    <a:pt x="298" y="157"/>
                  </a:lnTo>
                  <a:lnTo>
                    <a:pt x="293" y="192"/>
                  </a:lnTo>
                  <a:lnTo>
                    <a:pt x="282" y="226"/>
                  </a:lnTo>
                  <a:lnTo>
                    <a:pt x="282" y="242"/>
                  </a:lnTo>
                  <a:lnTo>
                    <a:pt x="278" y="259"/>
                  </a:lnTo>
                  <a:lnTo>
                    <a:pt x="269" y="279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20" y="345"/>
                  </a:lnTo>
                  <a:lnTo>
                    <a:pt x="204" y="381"/>
                  </a:lnTo>
                  <a:lnTo>
                    <a:pt x="185" y="413"/>
                  </a:lnTo>
                  <a:lnTo>
                    <a:pt x="163" y="442"/>
                  </a:lnTo>
                  <a:lnTo>
                    <a:pt x="166" y="493"/>
                  </a:lnTo>
                  <a:lnTo>
                    <a:pt x="160" y="493"/>
                  </a:lnTo>
                  <a:lnTo>
                    <a:pt x="157" y="439"/>
                  </a:lnTo>
                  <a:lnTo>
                    <a:pt x="159" y="439"/>
                  </a:lnTo>
                  <a:lnTo>
                    <a:pt x="181" y="412"/>
                  </a:lnTo>
                  <a:lnTo>
                    <a:pt x="200" y="380"/>
                  </a:lnTo>
                  <a:lnTo>
                    <a:pt x="216" y="343"/>
                  </a:lnTo>
                  <a:lnTo>
                    <a:pt x="226" y="304"/>
                  </a:lnTo>
                  <a:lnTo>
                    <a:pt x="227" y="301"/>
                  </a:lnTo>
                  <a:lnTo>
                    <a:pt x="230" y="303"/>
                  </a:lnTo>
                  <a:lnTo>
                    <a:pt x="232" y="304"/>
                  </a:lnTo>
                  <a:lnTo>
                    <a:pt x="234" y="304"/>
                  </a:lnTo>
                  <a:lnTo>
                    <a:pt x="246" y="300"/>
                  </a:lnTo>
                  <a:lnTo>
                    <a:pt x="256" y="291"/>
                  </a:lnTo>
                  <a:lnTo>
                    <a:pt x="266" y="276"/>
                  </a:lnTo>
                  <a:lnTo>
                    <a:pt x="274" y="258"/>
                  </a:lnTo>
                  <a:lnTo>
                    <a:pt x="277" y="240"/>
                  </a:lnTo>
                  <a:lnTo>
                    <a:pt x="278" y="224"/>
                  </a:lnTo>
                  <a:lnTo>
                    <a:pt x="275" y="211"/>
                  </a:lnTo>
                  <a:lnTo>
                    <a:pt x="271" y="201"/>
                  </a:lnTo>
                  <a:lnTo>
                    <a:pt x="264" y="195"/>
                  </a:lnTo>
                  <a:lnTo>
                    <a:pt x="256" y="195"/>
                  </a:lnTo>
                  <a:lnTo>
                    <a:pt x="248" y="199"/>
                  </a:lnTo>
                  <a:lnTo>
                    <a:pt x="239" y="208"/>
                  </a:lnTo>
                  <a:lnTo>
                    <a:pt x="234" y="212"/>
                  </a:lnTo>
                  <a:lnTo>
                    <a:pt x="234" y="207"/>
                  </a:lnTo>
                  <a:lnTo>
                    <a:pt x="234" y="188"/>
                  </a:lnTo>
                  <a:lnTo>
                    <a:pt x="236" y="147"/>
                  </a:lnTo>
                  <a:lnTo>
                    <a:pt x="234" y="109"/>
                  </a:lnTo>
                  <a:lnTo>
                    <a:pt x="217" y="99"/>
                  </a:lnTo>
                  <a:lnTo>
                    <a:pt x="198" y="87"/>
                  </a:lnTo>
                  <a:lnTo>
                    <a:pt x="175" y="73"/>
                  </a:lnTo>
                  <a:lnTo>
                    <a:pt x="166" y="67"/>
                  </a:lnTo>
                  <a:lnTo>
                    <a:pt x="143" y="67"/>
                  </a:lnTo>
                  <a:lnTo>
                    <a:pt x="133" y="89"/>
                  </a:lnTo>
                  <a:lnTo>
                    <a:pt x="115" y="109"/>
                  </a:lnTo>
                  <a:lnTo>
                    <a:pt x="95" y="124"/>
                  </a:lnTo>
                  <a:lnTo>
                    <a:pt x="72" y="132"/>
                  </a:lnTo>
                  <a:lnTo>
                    <a:pt x="45" y="135"/>
                  </a:lnTo>
                  <a:lnTo>
                    <a:pt x="22" y="134"/>
                  </a:lnTo>
                  <a:lnTo>
                    <a:pt x="0" y="125"/>
                  </a:lnTo>
                  <a:lnTo>
                    <a:pt x="2" y="121"/>
                  </a:lnTo>
                  <a:lnTo>
                    <a:pt x="24" y="128"/>
                  </a:lnTo>
                  <a:lnTo>
                    <a:pt x="45" y="131"/>
                  </a:lnTo>
                  <a:lnTo>
                    <a:pt x="70" y="128"/>
                  </a:lnTo>
                  <a:lnTo>
                    <a:pt x="93" y="118"/>
                  </a:lnTo>
                  <a:lnTo>
                    <a:pt x="114" y="103"/>
                  </a:lnTo>
                  <a:lnTo>
                    <a:pt x="128" y="84"/>
                  </a:lnTo>
                  <a:lnTo>
                    <a:pt x="140" y="63"/>
                  </a:lnTo>
                  <a:lnTo>
                    <a:pt x="144" y="36"/>
                  </a:lnTo>
                  <a:lnTo>
                    <a:pt x="149" y="38"/>
                  </a:lnTo>
                  <a:lnTo>
                    <a:pt x="144" y="61"/>
                  </a:lnTo>
                  <a:lnTo>
                    <a:pt x="287" y="61"/>
                  </a:lnTo>
                  <a:lnTo>
                    <a:pt x="277" y="31"/>
                  </a:lnTo>
                  <a:lnTo>
                    <a:pt x="264" y="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478" y="1118"/>
              <a:ext cx="445" cy="169"/>
            </a:xfrm>
            <a:custGeom>
              <a:avLst/>
              <a:gdLst>
                <a:gd name="T0" fmla="*/ 222 w 445"/>
                <a:gd name="T1" fmla="*/ 0 h 169"/>
                <a:gd name="T2" fmla="*/ 269 w 445"/>
                <a:gd name="T3" fmla="*/ 5 h 169"/>
                <a:gd name="T4" fmla="*/ 311 w 445"/>
                <a:gd name="T5" fmla="*/ 16 h 169"/>
                <a:gd name="T6" fmla="*/ 352 w 445"/>
                <a:gd name="T7" fmla="*/ 35 h 169"/>
                <a:gd name="T8" fmla="*/ 388 w 445"/>
                <a:gd name="T9" fmla="*/ 61 h 169"/>
                <a:gd name="T10" fmla="*/ 419 w 445"/>
                <a:gd name="T11" fmla="*/ 92 h 169"/>
                <a:gd name="T12" fmla="*/ 443 w 445"/>
                <a:gd name="T13" fmla="*/ 128 h 169"/>
                <a:gd name="T14" fmla="*/ 443 w 445"/>
                <a:gd name="T15" fmla="*/ 128 h 169"/>
                <a:gd name="T16" fmla="*/ 445 w 445"/>
                <a:gd name="T17" fmla="*/ 131 h 169"/>
                <a:gd name="T18" fmla="*/ 441 w 445"/>
                <a:gd name="T19" fmla="*/ 134 h 169"/>
                <a:gd name="T20" fmla="*/ 321 w 445"/>
                <a:gd name="T21" fmla="*/ 134 h 169"/>
                <a:gd name="T22" fmla="*/ 326 w 445"/>
                <a:gd name="T23" fmla="*/ 163 h 169"/>
                <a:gd name="T24" fmla="*/ 326 w 445"/>
                <a:gd name="T25" fmla="*/ 169 h 169"/>
                <a:gd name="T26" fmla="*/ 321 w 445"/>
                <a:gd name="T27" fmla="*/ 167 h 169"/>
                <a:gd name="T28" fmla="*/ 321 w 445"/>
                <a:gd name="T29" fmla="*/ 163 h 169"/>
                <a:gd name="T30" fmla="*/ 317 w 445"/>
                <a:gd name="T31" fmla="*/ 137 h 169"/>
                <a:gd name="T32" fmla="*/ 308 w 445"/>
                <a:gd name="T33" fmla="*/ 114 h 169"/>
                <a:gd name="T34" fmla="*/ 292 w 445"/>
                <a:gd name="T35" fmla="*/ 93 h 169"/>
                <a:gd name="T36" fmla="*/ 272 w 445"/>
                <a:gd name="T37" fmla="*/ 77 h 169"/>
                <a:gd name="T38" fmla="*/ 249 w 445"/>
                <a:gd name="T39" fmla="*/ 67 h 169"/>
                <a:gd name="T40" fmla="*/ 222 w 445"/>
                <a:gd name="T41" fmla="*/ 64 h 169"/>
                <a:gd name="T42" fmla="*/ 196 w 445"/>
                <a:gd name="T43" fmla="*/ 67 h 169"/>
                <a:gd name="T44" fmla="*/ 173 w 445"/>
                <a:gd name="T45" fmla="*/ 77 h 169"/>
                <a:gd name="T46" fmla="*/ 153 w 445"/>
                <a:gd name="T47" fmla="*/ 93 h 169"/>
                <a:gd name="T48" fmla="*/ 137 w 445"/>
                <a:gd name="T49" fmla="*/ 114 h 169"/>
                <a:gd name="T50" fmla="*/ 126 w 445"/>
                <a:gd name="T51" fmla="*/ 137 h 169"/>
                <a:gd name="T52" fmla="*/ 123 w 445"/>
                <a:gd name="T53" fmla="*/ 163 h 169"/>
                <a:gd name="T54" fmla="*/ 123 w 445"/>
                <a:gd name="T55" fmla="*/ 167 h 169"/>
                <a:gd name="T56" fmla="*/ 118 w 445"/>
                <a:gd name="T57" fmla="*/ 169 h 169"/>
                <a:gd name="T58" fmla="*/ 118 w 445"/>
                <a:gd name="T59" fmla="*/ 163 h 169"/>
                <a:gd name="T60" fmla="*/ 122 w 445"/>
                <a:gd name="T61" fmla="*/ 134 h 169"/>
                <a:gd name="T62" fmla="*/ 4 w 445"/>
                <a:gd name="T63" fmla="*/ 134 h 169"/>
                <a:gd name="T64" fmla="*/ 0 w 445"/>
                <a:gd name="T65" fmla="*/ 131 h 169"/>
                <a:gd name="T66" fmla="*/ 1 w 445"/>
                <a:gd name="T67" fmla="*/ 128 h 169"/>
                <a:gd name="T68" fmla="*/ 26 w 445"/>
                <a:gd name="T69" fmla="*/ 92 h 169"/>
                <a:gd name="T70" fmla="*/ 57 w 445"/>
                <a:gd name="T71" fmla="*/ 61 h 169"/>
                <a:gd name="T72" fmla="*/ 93 w 445"/>
                <a:gd name="T73" fmla="*/ 35 h 169"/>
                <a:gd name="T74" fmla="*/ 132 w 445"/>
                <a:gd name="T75" fmla="*/ 16 h 169"/>
                <a:gd name="T76" fmla="*/ 176 w 445"/>
                <a:gd name="T77" fmla="*/ 5 h 169"/>
                <a:gd name="T78" fmla="*/ 222 w 445"/>
                <a:gd name="T7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5" h="169">
                  <a:moveTo>
                    <a:pt x="222" y="0"/>
                  </a:moveTo>
                  <a:lnTo>
                    <a:pt x="269" y="5"/>
                  </a:lnTo>
                  <a:lnTo>
                    <a:pt x="311" y="16"/>
                  </a:lnTo>
                  <a:lnTo>
                    <a:pt x="352" y="35"/>
                  </a:lnTo>
                  <a:lnTo>
                    <a:pt x="388" y="61"/>
                  </a:lnTo>
                  <a:lnTo>
                    <a:pt x="419" y="92"/>
                  </a:lnTo>
                  <a:lnTo>
                    <a:pt x="443" y="128"/>
                  </a:lnTo>
                  <a:lnTo>
                    <a:pt x="443" y="128"/>
                  </a:lnTo>
                  <a:lnTo>
                    <a:pt x="445" y="131"/>
                  </a:lnTo>
                  <a:lnTo>
                    <a:pt x="441" y="134"/>
                  </a:lnTo>
                  <a:lnTo>
                    <a:pt x="321" y="134"/>
                  </a:lnTo>
                  <a:lnTo>
                    <a:pt x="326" y="163"/>
                  </a:lnTo>
                  <a:lnTo>
                    <a:pt x="326" y="169"/>
                  </a:lnTo>
                  <a:lnTo>
                    <a:pt x="321" y="167"/>
                  </a:lnTo>
                  <a:lnTo>
                    <a:pt x="321" y="163"/>
                  </a:lnTo>
                  <a:lnTo>
                    <a:pt x="317" y="137"/>
                  </a:lnTo>
                  <a:lnTo>
                    <a:pt x="308" y="114"/>
                  </a:lnTo>
                  <a:lnTo>
                    <a:pt x="292" y="93"/>
                  </a:lnTo>
                  <a:lnTo>
                    <a:pt x="272" y="77"/>
                  </a:lnTo>
                  <a:lnTo>
                    <a:pt x="249" y="67"/>
                  </a:lnTo>
                  <a:lnTo>
                    <a:pt x="222" y="64"/>
                  </a:lnTo>
                  <a:lnTo>
                    <a:pt x="196" y="67"/>
                  </a:lnTo>
                  <a:lnTo>
                    <a:pt x="173" y="77"/>
                  </a:lnTo>
                  <a:lnTo>
                    <a:pt x="153" y="93"/>
                  </a:lnTo>
                  <a:lnTo>
                    <a:pt x="137" y="114"/>
                  </a:lnTo>
                  <a:lnTo>
                    <a:pt x="126" y="137"/>
                  </a:lnTo>
                  <a:lnTo>
                    <a:pt x="123" y="163"/>
                  </a:lnTo>
                  <a:lnTo>
                    <a:pt x="123" y="167"/>
                  </a:lnTo>
                  <a:lnTo>
                    <a:pt x="118" y="169"/>
                  </a:lnTo>
                  <a:lnTo>
                    <a:pt x="118" y="163"/>
                  </a:lnTo>
                  <a:lnTo>
                    <a:pt x="122" y="134"/>
                  </a:lnTo>
                  <a:lnTo>
                    <a:pt x="4" y="134"/>
                  </a:lnTo>
                  <a:lnTo>
                    <a:pt x="0" y="131"/>
                  </a:lnTo>
                  <a:lnTo>
                    <a:pt x="1" y="128"/>
                  </a:lnTo>
                  <a:lnTo>
                    <a:pt x="26" y="92"/>
                  </a:lnTo>
                  <a:lnTo>
                    <a:pt x="57" y="61"/>
                  </a:lnTo>
                  <a:lnTo>
                    <a:pt x="93" y="35"/>
                  </a:lnTo>
                  <a:lnTo>
                    <a:pt x="132" y="16"/>
                  </a:lnTo>
                  <a:lnTo>
                    <a:pt x="176" y="5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1667" y="1248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46 w 67"/>
                <a:gd name="T3" fmla="*/ 3 h 67"/>
                <a:gd name="T4" fmla="*/ 57 w 67"/>
                <a:gd name="T5" fmla="*/ 10 h 67"/>
                <a:gd name="T6" fmla="*/ 64 w 67"/>
                <a:gd name="T7" fmla="*/ 20 h 67"/>
                <a:gd name="T8" fmla="*/ 67 w 67"/>
                <a:gd name="T9" fmla="*/ 33 h 67"/>
                <a:gd name="T10" fmla="*/ 64 w 67"/>
                <a:gd name="T11" fmla="*/ 46 h 67"/>
                <a:gd name="T12" fmla="*/ 57 w 67"/>
                <a:gd name="T13" fmla="*/ 56 h 67"/>
                <a:gd name="T14" fmla="*/ 46 w 67"/>
                <a:gd name="T15" fmla="*/ 64 h 67"/>
                <a:gd name="T16" fmla="*/ 33 w 67"/>
                <a:gd name="T17" fmla="*/ 67 h 67"/>
                <a:gd name="T18" fmla="*/ 20 w 67"/>
                <a:gd name="T19" fmla="*/ 64 h 67"/>
                <a:gd name="T20" fmla="*/ 10 w 67"/>
                <a:gd name="T21" fmla="*/ 56 h 67"/>
                <a:gd name="T22" fmla="*/ 3 w 67"/>
                <a:gd name="T23" fmla="*/ 46 h 67"/>
                <a:gd name="T24" fmla="*/ 0 w 67"/>
                <a:gd name="T25" fmla="*/ 33 h 67"/>
                <a:gd name="T26" fmla="*/ 3 w 67"/>
                <a:gd name="T27" fmla="*/ 20 h 67"/>
                <a:gd name="T28" fmla="*/ 10 w 67"/>
                <a:gd name="T29" fmla="*/ 10 h 67"/>
                <a:gd name="T30" fmla="*/ 20 w 67"/>
                <a:gd name="T31" fmla="*/ 3 h 67"/>
                <a:gd name="T32" fmla="*/ 33 w 67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6" y="3"/>
                  </a:lnTo>
                  <a:lnTo>
                    <a:pt x="57" y="10"/>
                  </a:lnTo>
                  <a:lnTo>
                    <a:pt x="64" y="20"/>
                  </a:lnTo>
                  <a:lnTo>
                    <a:pt x="67" y="33"/>
                  </a:lnTo>
                  <a:lnTo>
                    <a:pt x="64" y="46"/>
                  </a:lnTo>
                  <a:lnTo>
                    <a:pt x="57" y="56"/>
                  </a:lnTo>
                  <a:lnTo>
                    <a:pt x="46" y="64"/>
                  </a:lnTo>
                  <a:lnTo>
                    <a:pt x="33" y="67"/>
                  </a:lnTo>
                  <a:lnTo>
                    <a:pt x="20" y="64"/>
                  </a:lnTo>
                  <a:lnTo>
                    <a:pt x="10" y="56"/>
                  </a:lnTo>
                  <a:lnTo>
                    <a:pt x="3" y="46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91D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1444" y="1249"/>
              <a:ext cx="213" cy="442"/>
            </a:xfrm>
            <a:custGeom>
              <a:avLst/>
              <a:gdLst>
                <a:gd name="T0" fmla="*/ 38 w 213"/>
                <a:gd name="T1" fmla="*/ 3 h 442"/>
                <a:gd name="T2" fmla="*/ 13 w 213"/>
                <a:gd name="T3" fmla="*/ 61 h 442"/>
                <a:gd name="T4" fmla="*/ 152 w 213"/>
                <a:gd name="T5" fmla="*/ 38 h 442"/>
                <a:gd name="T6" fmla="*/ 162 w 213"/>
                <a:gd name="T7" fmla="*/ 64 h 442"/>
                <a:gd name="T8" fmla="*/ 191 w 213"/>
                <a:gd name="T9" fmla="*/ 106 h 442"/>
                <a:gd name="T10" fmla="*/ 211 w 213"/>
                <a:gd name="T11" fmla="*/ 125 h 442"/>
                <a:gd name="T12" fmla="*/ 184 w 213"/>
                <a:gd name="T13" fmla="*/ 134 h 442"/>
                <a:gd name="T14" fmla="*/ 178 w 213"/>
                <a:gd name="T15" fmla="*/ 130 h 442"/>
                <a:gd name="T16" fmla="*/ 187 w 213"/>
                <a:gd name="T17" fmla="*/ 109 h 442"/>
                <a:gd name="T18" fmla="*/ 155 w 213"/>
                <a:gd name="T19" fmla="*/ 108 h 442"/>
                <a:gd name="T20" fmla="*/ 102 w 213"/>
                <a:gd name="T21" fmla="*/ 124 h 442"/>
                <a:gd name="T22" fmla="*/ 66 w 213"/>
                <a:gd name="T23" fmla="*/ 127 h 442"/>
                <a:gd name="T24" fmla="*/ 66 w 213"/>
                <a:gd name="T25" fmla="*/ 207 h 442"/>
                <a:gd name="T26" fmla="*/ 61 w 213"/>
                <a:gd name="T27" fmla="*/ 208 h 442"/>
                <a:gd name="T28" fmla="*/ 45 w 213"/>
                <a:gd name="T29" fmla="*/ 195 h 442"/>
                <a:gd name="T30" fmla="*/ 32 w 213"/>
                <a:gd name="T31" fmla="*/ 198 h 442"/>
                <a:gd name="T32" fmla="*/ 27 w 213"/>
                <a:gd name="T33" fmla="*/ 208 h 442"/>
                <a:gd name="T34" fmla="*/ 24 w 213"/>
                <a:gd name="T35" fmla="*/ 236 h 442"/>
                <a:gd name="T36" fmla="*/ 35 w 213"/>
                <a:gd name="T37" fmla="*/ 276 h 442"/>
                <a:gd name="T38" fmla="*/ 56 w 213"/>
                <a:gd name="T39" fmla="*/ 300 h 442"/>
                <a:gd name="T40" fmla="*/ 70 w 213"/>
                <a:gd name="T41" fmla="*/ 304 h 442"/>
                <a:gd name="T42" fmla="*/ 75 w 213"/>
                <a:gd name="T43" fmla="*/ 301 h 442"/>
                <a:gd name="T44" fmla="*/ 86 w 213"/>
                <a:gd name="T45" fmla="*/ 343 h 442"/>
                <a:gd name="T46" fmla="*/ 120 w 213"/>
                <a:gd name="T47" fmla="*/ 412 h 442"/>
                <a:gd name="T48" fmla="*/ 143 w 213"/>
                <a:gd name="T49" fmla="*/ 439 h 442"/>
                <a:gd name="T50" fmla="*/ 139 w 213"/>
                <a:gd name="T51" fmla="*/ 442 h 442"/>
                <a:gd name="T52" fmla="*/ 96 w 213"/>
                <a:gd name="T53" fmla="*/ 381 h 442"/>
                <a:gd name="T54" fmla="*/ 54 w 213"/>
                <a:gd name="T55" fmla="*/ 306 h 442"/>
                <a:gd name="T56" fmla="*/ 31 w 213"/>
                <a:gd name="T57" fmla="*/ 279 h 442"/>
                <a:gd name="T58" fmla="*/ 19 w 213"/>
                <a:gd name="T59" fmla="*/ 242 h 442"/>
                <a:gd name="T60" fmla="*/ 9 w 213"/>
                <a:gd name="T61" fmla="*/ 192 h 442"/>
                <a:gd name="T62" fmla="*/ 0 w 213"/>
                <a:gd name="T63" fmla="*/ 124 h 442"/>
                <a:gd name="T64" fmla="*/ 8 w 213"/>
                <a:gd name="T65" fmla="*/ 67 h 442"/>
                <a:gd name="T66" fmla="*/ 34 w 213"/>
                <a:gd name="T6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442">
                  <a:moveTo>
                    <a:pt x="34" y="0"/>
                  </a:moveTo>
                  <a:lnTo>
                    <a:pt x="38" y="3"/>
                  </a:lnTo>
                  <a:lnTo>
                    <a:pt x="24" y="31"/>
                  </a:lnTo>
                  <a:lnTo>
                    <a:pt x="13" y="61"/>
                  </a:lnTo>
                  <a:lnTo>
                    <a:pt x="156" y="61"/>
                  </a:lnTo>
                  <a:lnTo>
                    <a:pt x="152" y="38"/>
                  </a:lnTo>
                  <a:lnTo>
                    <a:pt x="157" y="36"/>
                  </a:lnTo>
                  <a:lnTo>
                    <a:pt x="162" y="64"/>
                  </a:lnTo>
                  <a:lnTo>
                    <a:pt x="173" y="87"/>
                  </a:lnTo>
                  <a:lnTo>
                    <a:pt x="191" y="106"/>
                  </a:lnTo>
                  <a:lnTo>
                    <a:pt x="213" y="121"/>
                  </a:lnTo>
                  <a:lnTo>
                    <a:pt x="211" y="125"/>
                  </a:lnTo>
                  <a:lnTo>
                    <a:pt x="210" y="125"/>
                  </a:lnTo>
                  <a:lnTo>
                    <a:pt x="184" y="134"/>
                  </a:lnTo>
                  <a:lnTo>
                    <a:pt x="155" y="141"/>
                  </a:lnTo>
                  <a:lnTo>
                    <a:pt x="178" y="130"/>
                  </a:lnTo>
                  <a:lnTo>
                    <a:pt x="197" y="118"/>
                  </a:lnTo>
                  <a:lnTo>
                    <a:pt x="187" y="109"/>
                  </a:lnTo>
                  <a:lnTo>
                    <a:pt x="176" y="99"/>
                  </a:lnTo>
                  <a:lnTo>
                    <a:pt x="155" y="108"/>
                  </a:lnTo>
                  <a:lnTo>
                    <a:pt x="127" y="118"/>
                  </a:lnTo>
                  <a:lnTo>
                    <a:pt x="102" y="124"/>
                  </a:lnTo>
                  <a:lnTo>
                    <a:pt x="82" y="127"/>
                  </a:lnTo>
                  <a:lnTo>
                    <a:pt x="66" y="127"/>
                  </a:lnTo>
                  <a:lnTo>
                    <a:pt x="66" y="188"/>
                  </a:lnTo>
                  <a:lnTo>
                    <a:pt x="66" y="207"/>
                  </a:lnTo>
                  <a:lnTo>
                    <a:pt x="66" y="212"/>
                  </a:lnTo>
                  <a:lnTo>
                    <a:pt x="61" y="208"/>
                  </a:lnTo>
                  <a:lnTo>
                    <a:pt x="54" y="199"/>
                  </a:lnTo>
                  <a:lnTo>
                    <a:pt x="45" y="195"/>
                  </a:lnTo>
                  <a:lnTo>
                    <a:pt x="38" y="195"/>
                  </a:lnTo>
                  <a:lnTo>
                    <a:pt x="32" y="198"/>
                  </a:lnTo>
                  <a:lnTo>
                    <a:pt x="29" y="202"/>
                  </a:lnTo>
                  <a:lnTo>
                    <a:pt x="27" y="208"/>
                  </a:lnTo>
                  <a:lnTo>
                    <a:pt x="24" y="217"/>
                  </a:lnTo>
                  <a:lnTo>
                    <a:pt x="24" y="236"/>
                  </a:lnTo>
                  <a:lnTo>
                    <a:pt x="28" y="258"/>
                  </a:lnTo>
                  <a:lnTo>
                    <a:pt x="35" y="276"/>
                  </a:lnTo>
                  <a:lnTo>
                    <a:pt x="45" y="291"/>
                  </a:lnTo>
                  <a:lnTo>
                    <a:pt x="56" y="300"/>
                  </a:lnTo>
                  <a:lnTo>
                    <a:pt x="66" y="304"/>
                  </a:lnTo>
                  <a:lnTo>
                    <a:pt x="70" y="304"/>
                  </a:lnTo>
                  <a:lnTo>
                    <a:pt x="72" y="303"/>
                  </a:lnTo>
                  <a:lnTo>
                    <a:pt x="75" y="301"/>
                  </a:lnTo>
                  <a:lnTo>
                    <a:pt x="76" y="304"/>
                  </a:lnTo>
                  <a:lnTo>
                    <a:pt x="86" y="343"/>
                  </a:lnTo>
                  <a:lnTo>
                    <a:pt x="102" y="380"/>
                  </a:lnTo>
                  <a:lnTo>
                    <a:pt x="120" y="412"/>
                  </a:lnTo>
                  <a:lnTo>
                    <a:pt x="143" y="439"/>
                  </a:lnTo>
                  <a:lnTo>
                    <a:pt x="143" y="439"/>
                  </a:lnTo>
                  <a:lnTo>
                    <a:pt x="143" y="442"/>
                  </a:lnTo>
                  <a:lnTo>
                    <a:pt x="139" y="442"/>
                  </a:lnTo>
                  <a:lnTo>
                    <a:pt x="115" y="413"/>
                  </a:lnTo>
                  <a:lnTo>
                    <a:pt x="96" y="381"/>
                  </a:lnTo>
                  <a:lnTo>
                    <a:pt x="82" y="345"/>
                  </a:lnTo>
                  <a:lnTo>
                    <a:pt x="54" y="306"/>
                  </a:lnTo>
                  <a:lnTo>
                    <a:pt x="43" y="295"/>
                  </a:lnTo>
                  <a:lnTo>
                    <a:pt x="31" y="279"/>
                  </a:lnTo>
                  <a:lnTo>
                    <a:pt x="24" y="259"/>
                  </a:lnTo>
                  <a:lnTo>
                    <a:pt x="19" y="242"/>
                  </a:lnTo>
                  <a:lnTo>
                    <a:pt x="18" y="226"/>
                  </a:lnTo>
                  <a:lnTo>
                    <a:pt x="9" y="192"/>
                  </a:lnTo>
                  <a:lnTo>
                    <a:pt x="3" y="157"/>
                  </a:lnTo>
                  <a:lnTo>
                    <a:pt x="0" y="124"/>
                  </a:lnTo>
                  <a:lnTo>
                    <a:pt x="3" y="95"/>
                  </a:lnTo>
                  <a:lnTo>
                    <a:pt x="8" y="67"/>
                  </a:lnTo>
                  <a:lnTo>
                    <a:pt x="18" y="3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2388" y="1373"/>
              <a:ext cx="505" cy="490"/>
            </a:xfrm>
            <a:custGeom>
              <a:avLst/>
              <a:gdLst>
                <a:gd name="T0" fmla="*/ 301 w 505"/>
                <a:gd name="T1" fmla="*/ 3 h 490"/>
                <a:gd name="T2" fmla="*/ 383 w 505"/>
                <a:gd name="T3" fmla="*/ 16 h 490"/>
                <a:gd name="T4" fmla="*/ 441 w 505"/>
                <a:gd name="T5" fmla="*/ 33 h 490"/>
                <a:gd name="T6" fmla="*/ 459 w 505"/>
                <a:gd name="T7" fmla="*/ 70 h 490"/>
                <a:gd name="T8" fmla="*/ 459 w 505"/>
                <a:gd name="T9" fmla="*/ 97 h 490"/>
                <a:gd name="T10" fmla="*/ 473 w 505"/>
                <a:gd name="T11" fmla="*/ 83 h 490"/>
                <a:gd name="T12" fmla="*/ 491 w 505"/>
                <a:gd name="T13" fmla="*/ 78 h 490"/>
                <a:gd name="T14" fmla="*/ 504 w 505"/>
                <a:gd name="T15" fmla="*/ 94 h 490"/>
                <a:gd name="T16" fmla="*/ 505 w 505"/>
                <a:gd name="T17" fmla="*/ 126 h 490"/>
                <a:gd name="T18" fmla="*/ 495 w 505"/>
                <a:gd name="T19" fmla="*/ 161 h 490"/>
                <a:gd name="T20" fmla="*/ 479 w 505"/>
                <a:gd name="T21" fmla="*/ 186 h 490"/>
                <a:gd name="T22" fmla="*/ 459 w 505"/>
                <a:gd name="T23" fmla="*/ 196 h 490"/>
                <a:gd name="T24" fmla="*/ 453 w 505"/>
                <a:gd name="T25" fmla="*/ 195 h 490"/>
                <a:gd name="T26" fmla="*/ 448 w 505"/>
                <a:gd name="T27" fmla="*/ 196 h 490"/>
                <a:gd name="T28" fmla="*/ 421 w 505"/>
                <a:gd name="T29" fmla="*/ 278 h 490"/>
                <a:gd name="T30" fmla="*/ 376 w 505"/>
                <a:gd name="T31" fmla="*/ 343 h 490"/>
                <a:gd name="T32" fmla="*/ 379 w 505"/>
                <a:gd name="T33" fmla="*/ 403 h 490"/>
                <a:gd name="T34" fmla="*/ 379 w 505"/>
                <a:gd name="T35" fmla="*/ 407 h 490"/>
                <a:gd name="T36" fmla="*/ 365 w 505"/>
                <a:gd name="T37" fmla="*/ 429 h 490"/>
                <a:gd name="T38" fmla="*/ 341 w 505"/>
                <a:gd name="T39" fmla="*/ 456 h 490"/>
                <a:gd name="T40" fmla="*/ 303 w 505"/>
                <a:gd name="T41" fmla="*/ 480 h 490"/>
                <a:gd name="T42" fmla="*/ 253 w 505"/>
                <a:gd name="T43" fmla="*/ 490 h 490"/>
                <a:gd name="T44" fmla="*/ 201 w 505"/>
                <a:gd name="T45" fmla="*/ 480 h 490"/>
                <a:gd name="T46" fmla="*/ 163 w 505"/>
                <a:gd name="T47" fmla="*/ 455 h 490"/>
                <a:gd name="T48" fmla="*/ 139 w 505"/>
                <a:gd name="T49" fmla="*/ 426 h 490"/>
                <a:gd name="T50" fmla="*/ 127 w 505"/>
                <a:gd name="T51" fmla="*/ 406 h 490"/>
                <a:gd name="T52" fmla="*/ 127 w 505"/>
                <a:gd name="T53" fmla="*/ 403 h 490"/>
                <a:gd name="T54" fmla="*/ 130 w 505"/>
                <a:gd name="T55" fmla="*/ 343 h 490"/>
                <a:gd name="T56" fmla="*/ 85 w 505"/>
                <a:gd name="T57" fmla="*/ 278 h 490"/>
                <a:gd name="T58" fmla="*/ 56 w 505"/>
                <a:gd name="T59" fmla="*/ 196 h 490"/>
                <a:gd name="T60" fmla="*/ 53 w 505"/>
                <a:gd name="T61" fmla="*/ 195 h 490"/>
                <a:gd name="T62" fmla="*/ 47 w 505"/>
                <a:gd name="T63" fmla="*/ 196 h 490"/>
                <a:gd name="T64" fmla="*/ 25 w 505"/>
                <a:gd name="T65" fmla="*/ 183 h 490"/>
                <a:gd name="T66" fmla="*/ 5 w 505"/>
                <a:gd name="T67" fmla="*/ 145 h 490"/>
                <a:gd name="T68" fmla="*/ 0 w 505"/>
                <a:gd name="T69" fmla="*/ 100 h 490"/>
                <a:gd name="T70" fmla="*/ 6 w 505"/>
                <a:gd name="T71" fmla="*/ 86 h 490"/>
                <a:gd name="T72" fmla="*/ 15 w 505"/>
                <a:gd name="T73" fmla="*/ 78 h 490"/>
                <a:gd name="T74" fmla="*/ 32 w 505"/>
                <a:gd name="T75" fmla="*/ 83 h 490"/>
                <a:gd name="T76" fmla="*/ 47 w 505"/>
                <a:gd name="T77" fmla="*/ 97 h 490"/>
                <a:gd name="T78" fmla="*/ 47 w 505"/>
                <a:gd name="T79" fmla="*/ 70 h 490"/>
                <a:gd name="T80" fmla="*/ 64 w 505"/>
                <a:gd name="T81" fmla="*/ 33 h 490"/>
                <a:gd name="T82" fmla="*/ 123 w 505"/>
                <a:gd name="T83" fmla="*/ 16 h 490"/>
                <a:gd name="T84" fmla="*/ 204 w 505"/>
                <a:gd name="T85" fmla="*/ 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490">
                  <a:moveTo>
                    <a:pt x="252" y="0"/>
                  </a:moveTo>
                  <a:lnTo>
                    <a:pt x="301" y="3"/>
                  </a:lnTo>
                  <a:lnTo>
                    <a:pt x="344" y="7"/>
                  </a:lnTo>
                  <a:lnTo>
                    <a:pt x="383" y="16"/>
                  </a:lnTo>
                  <a:lnTo>
                    <a:pt x="415" y="24"/>
                  </a:lnTo>
                  <a:lnTo>
                    <a:pt x="441" y="33"/>
                  </a:lnTo>
                  <a:lnTo>
                    <a:pt x="459" y="40"/>
                  </a:lnTo>
                  <a:lnTo>
                    <a:pt x="459" y="70"/>
                  </a:lnTo>
                  <a:lnTo>
                    <a:pt x="459" y="90"/>
                  </a:lnTo>
                  <a:lnTo>
                    <a:pt x="459" y="97"/>
                  </a:lnTo>
                  <a:lnTo>
                    <a:pt x="463" y="91"/>
                  </a:lnTo>
                  <a:lnTo>
                    <a:pt x="473" y="83"/>
                  </a:lnTo>
                  <a:lnTo>
                    <a:pt x="482" y="78"/>
                  </a:lnTo>
                  <a:lnTo>
                    <a:pt x="491" y="78"/>
                  </a:lnTo>
                  <a:lnTo>
                    <a:pt x="498" y="84"/>
                  </a:lnTo>
                  <a:lnTo>
                    <a:pt x="504" y="94"/>
                  </a:lnTo>
                  <a:lnTo>
                    <a:pt x="505" y="109"/>
                  </a:lnTo>
                  <a:lnTo>
                    <a:pt x="505" y="126"/>
                  </a:lnTo>
                  <a:lnTo>
                    <a:pt x="501" y="145"/>
                  </a:lnTo>
                  <a:lnTo>
                    <a:pt x="495" y="161"/>
                  </a:lnTo>
                  <a:lnTo>
                    <a:pt x="488" y="174"/>
                  </a:lnTo>
                  <a:lnTo>
                    <a:pt x="479" y="186"/>
                  </a:lnTo>
                  <a:lnTo>
                    <a:pt x="469" y="193"/>
                  </a:lnTo>
                  <a:lnTo>
                    <a:pt x="459" y="196"/>
                  </a:lnTo>
                  <a:lnTo>
                    <a:pt x="456" y="195"/>
                  </a:lnTo>
                  <a:lnTo>
                    <a:pt x="453" y="195"/>
                  </a:lnTo>
                  <a:lnTo>
                    <a:pt x="450" y="193"/>
                  </a:lnTo>
                  <a:lnTo>
                    <a:pt x="448" y="196"/>
                  </a:lnTo>
                  <a:lnTo>
                    <a:pt x="437" y="238"/>
                  </a:lnTo>
                  <a:lnTo>
                    <a:pt x="421" y="278"/>
                  </a:lnTo>
                  <a:lnTo>
                    <a:pt x="400" y="312"/>
                  </a:lnTo>
                  <a:lnTo>
                    <a:pt x="376" y="343"/>
                  </a:lnTo>
                  <a:lnTo>
                    <a:pt x="376" y="343"/>
                  </a:lnTo>
                  <a:lnTo>
                    <a:pt x="379" y="403"/>
                  </a:lnTo>
                  <a:lnTo>
                    <a:pt x="379" y="404"/>
                  </a:lnTo>
                  <a:lnTo>
                    <a:pt x="379" y="407"/>
                  </a:lnTo>
                  <a:lnTo>
                    <a:pt x="373" y="417"/>
                  </a:lnTo>
                  <a:lnTo>
                    <a:pt x="365" y="429"/>
                  </a:lnTo>
                  <a:lnTo>
                    <a:pt x="354" y="442"/>
                  </a:lnTo>
                  <a:lnTo>
                    <a:pt x="341" y="456"/>
                  </a:lnTo>
                  <a:lnTo>
                    <a:pt x="323" y="468"/>
                  </a:lnTo>
                  <a:lnTo>
                    <a:pt x="303" y="480"/>
                  </a:lnTo>
                  <a:lnTo>
                    <a:pt x="280" y="487"/>
                  </a:lnTo>
                  <a:lnTo>
                    <a:pt x="253" y="490"/>
                  </a:lnTo>
                  <a:lnTo>
                    <a:pt x="226" y="487"/>
                  </a:lnTo>
                  <a:lnTo>
                    <a:pt x="201" y="480"/>
                  </a:lnTo>
                  <a:lnTo>
                    <a:pt x="181" y="468"/>
                  </a:lnTo>
                  <a:lnTo>
                    <a:pt x="163" y="455"/>
                  </a:lnTo>
                  <a:lnTo>
                    <a:pt x="150" y="440"/>
                  </a:lnTo>
                  <a:lnTo>
                    <a:pt x="139" y="426"/>
                  </a:lnTo>
                  <a:lnTo>
                    <a:pt x="131" y="414"/>
                  </a:lnTo>
                  <a:lnTo>
                    <a:pt x="127" y="406"/>
                  </a:lnTo>
                  <a:lnTo>
                    <a:pt x="127" y="404"/>
                  </a:lnTo>
                  <a:lnTo>
                    <a:pt x="127" y="403"/>
                  </a:lnTo>
                  <a:lnTo>
                    <a:pt x="130" y="343"/>
                  </a:lnTo>
                  <a:lnTo>
                    <a:pt x="130" y="343"/>
                  </a:lnTo>
                  <a:lnTo>
                    <a:pt x="105" y="312"/>
                  </a:lnTo>
                  <a:lnTo>
                    <a:pt x="85" y="278"/>
                  </a:lnTo>
                  <a:lnTo>
                    <a:pt x="69" y="238"/>
                  </a:lnTo>
                  <a:lnTo>
                    <a:pt x="56" y="196"/>
                  </a:lnTo>
                  <a:lnTo>
                    <a:pt x="56" y="193"/>
                  </a:lnTo>
                  <a:lnTo>
                    <a:pt x="53" y="195"/>
                  </a:lnTo>
                  <a:lnTo>
                    <a:pt x="50" y="195"/>
                  </a:lnTo>
                  <a:lnTo>
                    <a:pt x="47" y="196"/>
                  </a:lnTo>
                  <a:lnTo>
                    <a:pt x="35" y="193"/>
                  </a:lnTo>
                  <a:lnTo>
                    <a:pt x="25" y="183"/>
                  </a:lnTo>
                  <a:lnTo>
                    <a:pt x="15" y="170"/>
                  </a:lnTo>
                  <a:lnTo>
                    <a:pt x="5" y="145"/>
                  </a:lnTo>
                  <a:lnTo>
                    <a:pt x="0" y="122"/>
                  </a:lnTo>
                  <a:lnTo>
                    <a:pt x="0" y="100"/>
                  </a:lnTo>
                  <a:lnTo>
                    <a:pt x="3" y="93"/>
                  </a:lnTo>
                  <a:lnTo>
                    <a:pt x="6" y="86"/>
                  </a:lnTo>
                  <a:lnTo>
                    <a:pt x="11" y="81"/>
                  </a:lnTo>
                  <a:lnTo>
                    <a:pt x="15" y="78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41" y="91"/>
                  </a:lnTo>
                  <a:lnTo>
                    <a:pt x="47" y="97"/>
                  </a:lnTo>
                  <a:lnTo>
                    <a:pt x="47" y="90"/>
                  </a:lnTo>
                  <a:lnTo>
                    <a:pt x="47" y="70"/>
                  </a:lnTo>
                  <a:lnTo>
                    <a:pt x="45" y="40"/>
                  </a:lnTo>
                  <a:lnTo>
                    <a:pt x="64" y="33"/>
                  </a:lnTo>
                  <a:lnTo>
                    <a:pt x="91" y="24"/>
                  </a:lnTo>
                  <a:lnTo>
                    <a:pt x="123" y="16"/>
                  </a:lnTo>
                  <a:lnTo>
                    <a:pt x="160" y="7"/>
                  </a:lnTo>
                  <a:lnTo>
                    <a:pt x="204" y="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3005" y="2115"/>
              <a:ext cx="32" cy="58"/>
            </a:xfrm>
            <a:custGeom>
              <a:avLst/>
              <a:gdLst>
                <a:gd name="T0" fmla="*/ 22 w 32"/>
                <a:gd name="T1" fmla="*/ 0 h 58"/>
                <a:gd name="T2" fmla="*/ 22 w 32"/>
                <a:gd name="T3" fmla="*/ 5 h 58"/>
                <a:gd name="T4" fmla="*/ 25 w 32"/>
                <a:gd name="T5" fmla="*/ 13 h 58"/>
                <a:gd name="T6" fmla="*/ 28 w 32"/>
                <a:gd name="T7" fmla="*/ 17 h 58"/>
                <a:gd name="T8" fmla="*/ 32 w 32"/>
                <a:gd name="T9" fmla="*/ 23 h 58"/>
                <a:gd name="T10" fmla="*/ 9 w 32"/>
                <a:gd name="T11" fmla="*/ 58 h 58"/>
                <a:gd name="T12" fmla="*/ 3 w 32"/>
                <a:gd name="T13" fmla="*/ 58 h 58"/>
                <a:gd name="T14" fmla="*/ 0 w 32"/>
                <a:gd name="T15" fmla="*/ 13 h 58"/>
                <a:gd name="T16" fmla="*/ 6 w 32"/>
                <a:gd name="T17" fmla="*/ 11 h 58"/>
                <a:gd name="T18" fmla="*/ 12 w 32"/>
                <a:gd name="T19" fmla="*/ 8 h 58"/>
                <a:gd name="T20" fmla="*/ 18 w 32"/>
                <a:gd name="T21" fmla="*/ 4 h 58"/>
                <a:gd name="T22" fmla="*/ 22 w 32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58">
                  <a:moveTo>
                    <a:pt x="22" y="0"/>
                  </a:moveTo>
                  <a:lnTo>
                    <a:pt x="22" y="5"/>
                  </a:lnTo>
                  <a:lnTo>
                    <a:pt x="25" y="13"/>
                  </a:lnTo>
                  <a:lnTo>
                    <a:pt x="28" y="17"/>
                  </a:lnTo>
                  <a:lnTo>
                    <a:pt x="32" y="23"/>
                  </a:lnTo>
                  <a:lnTo>
                    <a:pt x="9" y="58"/>
                  </a:lnTo>
                  <a:lnTo>
                    <a:pt x="3" y="58"/>
                  </a:lnTo>
                  <a:lnTo>
                    <a:pt x="0" y="13"/>
                  </a:lnTo>
                  <a:lnTo>
                    <a:pt x="6" y="11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1D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81"/>
            <p:cNvSpPr>
              <a:spLocks noEditPoints="1"/>
            </p:cNvSpPr>
            <p:nvPr/>
          </p:nvSpPr>
          <p:spPr bwMode="auto">
            <a:xfrm>
              <a:off x="2066" y="1795"/>
              <a:ext cx="1220" cy="806"/>
            </a:xfrm>
            <a:custGeom>
              <a:avLst/>
              <a:gdLst>
                <a:gd name="T0" fmla="*/ 933 w 1220"/>
                <a:gd name="T1" fmla="*/ 286 h 806"/>
                <a:gd name="T2" fmla="*/ 962 w 1220"/>
                <a:gd name="T3" fmla="*/ 360 h 806"/>
                <a:gd name="T4" fmla="*/ 856 w 1220"/>
                <a:gd name="T5" fmla="*/ 360 h 806"/>
                <a:gd name="T6" fmla="*/ 1021 w 1220"/>
                <a:gd name="T7" fmla="*/ 332 h 806"/>
                <a:gd name="T8" fmla="*/ 1063 w 1220"/>
                <a:gd name="T9" fmla="*/ 307 h 806"/>
                <a:gd name="T10" fmla="*/ 1025 w 1220"/>
                <a:gd name="T11" fmla="*/ 264 h 806"/>
                <a:gd name="T12" fmla="*/ 977 w 1220"/>
                <a:gd name="T13" fmla="*/ 248 h 806"/>
                <a:gd name="T14" fmla="*/ 900 w 1220"/>
                <a:gd name="T15" fmla="*/ 229 h 806"/>
                <a:gd name="T16" fmla="*/ 888 w 1220"/>
                <a:gd name="T17" fmla="*/ 249 h 806"/>
                <a:gd name="T18" fmla="*/ 885 w 1220"/>
                <a:gd name="T19" fmla="*/ 299 h 806"/>
                <a:gd name="T20" fmla="*/ 781 w 1220"/>
                <a:gd name="T21" fmla="*/ 0 h 806"/>
                <a:gd name="T22" fmla="*/ 834 w 1220"/>
                <a:gd name="T23" fmla="*/ 35 h 806"/>
                <a:gd name="T24" fmla="*/ 933 w 1220"/>
                <a:gd name="T25" fmla="*/ 79 h 806"/>
                <a:gd name="T26" fmla="*/ 1034 w 1220"/>
                <a:gd name="T27" fmla="*/ 120 h 806"/>
                <a:gd name="T28" fmla="*/ 1133 w 1220"/>
                <a:gd name="T29" fmla="*/ 201 h 806"/>
                <a:gd name="T30" fmla="*/ 1175 w 1220"/>
                <a:gd name="T31" fmla="*/ 329 h 806"/>
                <a:gd name="T32" fmla="*/ 1211 w 1220"/>
                <a:gd name="T33" fmla="*/ 563 h 806"/>
                <a:gd name="T34" fmla="*/ 1220 w 1220"/>
                <a:gd name="T35" fmla="*/ 667 h 806"/>
                <a:gd name="T36" fmla="*/ 1191 w 1220"/>
                <a:gd name="T37" fmla="*/ 690 h 806"/>
                <a:gd name="T38" fmla="*/ 1031 w 1220"/>
                <a:gd name="T39" fmla="*/ 757 h 806"/>
                <a:gd name="T40" fmla="*/ 756 w 1220"/>
                <a:gd name="T41" fmla="*/ 802 h 806"/>
                <a:gd name="T42" fmla="*/ 640 w 1220"/>
                <a:gd name="T43" fmla="*/ 806 h 806"/>
                <a:gd name="T44" fmla="*/ 560 w 1220"/>
                <a:gd name="T45" fmla="*/ 806 h 806"/>
                <a:gd name="T46" fmla="*/ 362 w 1220"/>
                <a:gd name="T47" fmla="*/ 790 h 806"/>
                <a:gd name="T48" fmla="*/ 104 w 1220"/>
                <a:gd name="T49" fmla="*/ 728 h 806"/>
                <a:gd name="T50" fmla="*/ 5 w 1220"/>
                <a:gd name="T51" fmla="*/ 674 h 806"/>
                <a:gd name="T52" fmla="*/ 1 w 1220"/>
                <a:gd name="T53" fmla="*/ 649 h 806"/>
                <a:gd name="T54" fmla="*/ 18 w 1220"/>
                <a:gd name="T55" fmla="*/ 470 h 806"/>
                <a:gd name="T56" fmla="*/ 64 w 1220"/>
                <a:gd name="T57" fmla="*/ 261 h 806"/>
                <a:gd name="T58" fmla="*/ 116 w 1220"/>
                <a:gd name="T59" fmla="*/ 163 h 806"/>
                <a:gd name="T60" fmla="*/ 229 w 1220"/>
                <a:gd name="T61" fmla="*/ 102 h 806"/>
                <a:gd name="T62" fmla="*/ 331 w 1220"/>
                <a:gd name="T63" fmla="*/ 60 h 806"/>
                <a:gd name="T64" fmla="*/ 400 w 1220"/>
                <a:gd name="T65" fmla="*/ 30 h 806"/>
                <a:gd name="T66" fmla="*/ 432 w 1220"/>
                <a:gd name="T67" fmla="*/ 127 h 806"/>
                <a:gd name="T68" fmla="*/ 442 w 1220"/>
                <a:gd name="T69" fmla="*/ 361 h 806"/>
                <a:gd name="T70" fmla="*/ 432 w 1220"/>
                <a:gd name="T71" fmla="*/ 409 h 806"/>
                <a:gd name="T72" fmla="*/ 459 w 1220"/>
                <a:gd name="T73" fmla="*/ 504 h 806"/>
                <a:gd name="T74" fmla="*/ 423 w 1220"/>
                <a:gd name="T75" fmla="*/ 572 h 806"/>
                <a:gd name="T76" fmla="*/ 400 w 1220"/>
                <a:gd name="T77" fmla="*/ 582 h 806"/>
                <a:gd name="T78" fmla="*/ 442 w 1220"/>
                <a:gd name="T79" fmla="*/ 579 h 806"/>
                <a:gd name="T80" fmla="*/ 475 w 1220"/>
                <a:gd name="T81" fmla="*/ 507 h 806"/>
                <a:gd name="T82" fmla="*/ 450 w 1220"/>
                <a:gd name="T83" fmla="*/ 438 h 806"/>
                <a:gd name="T84" fmla="*/ 458 w 1220"/>
                <a:gd name="T85" fmla="*/ 389 h 806"/>
                <a:gd name="T86" fmla="*/ 757 w 1220"/>
                <a:gd name="T87" fmla="*/ 382 h 806"/>
                <a:gd name="T88" fmla="*/ 757 w 1220"/>
                <a:gd name="T89" fmla="*/ 460 h 806"/>
                <a:gd name="T90" fmla="*/ 736 w 1220"/>
                <a:gd name="T91" fmla="*/ 553 h 806"/>
                <a:gd name="T92" fmla="*/ 792 w 1220"/>
                <a:gd name="T93" fmla="*/ 604 h 806"/>
                <a:gd name="T94" fmla="*/ 795 w 1220"/>
                <a:gd name="T95" fmla="*/ 592 h 806"/>
                <a:gd name="T96" fmla="*/ 762 w 1220"/>
                <a:gd name="T97" fmla="*/ 578 h 806"/>
                <a:gd name="T98" fmla="*/ 754 w 1220"/>
                <a:gd name="T99" fmla="*/ 499 h 806"/>
                <a:gd name="T100" fmla="*/ 782 w 1220"/>
                <a:gd name="T101" fmla="*/ 399 h 806"/>
                <a:gd name="T102" fmla="*/ 765 w 1220"/>
                <a:gd name="T103" fmla="*/ 207 h 806"/>
                <a:gd name="T104" fmla="*/ 779 w 1220"/>
                <a:gd name="T105" fmla="*/ 98 h 806"/>
                <a:gd name="T106" fmla="*/ 782 w 1220"/>
                <a:gd name="T107" fmla="*/ 2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0" h="806">
                  <a:moveTo>
                    <a:pt x="962" y="246"/>
                  </a:moveTo>
                  <a:lnTo>
                    <a:pt x="951" y="251"/>
                  </a:lnTo>
                  <a:lnTo>
                    <a:pt x="941" y="259"/>
                  </a:lnTo>
                  <a:lnTo>
                    <a:pt x="933" y="272"/>
                  </a:lnTo>
                  <a:lnTo>
                    <a:pt x="933" y="286"/>
                  </a:lnTo>
                  <a:lnTo>
                    <a:pt x="938" y="299"/>
                  </a:lnTo>
                  <a:lnTo>
                    <a:pt x="946" y="309"/>
                  </a:lnTo>
                  <a:lnTo>
                    <a:pt x="958" y="315"/>
                  </a:lnTo>
                  <a:lnTo>
                    <a:pt x="958" y="315"/>
                  </a:lnTo>
                  <a:lnTo>
                    <a:pt x="962" y="360"/>
                  </a:lnTo>
                  <a:lnTo>
                    <a:pt x="904" y="360"/>
                  </a:lnTo>
                  <a:lnTo>
                    <a:pt x="904" y="315"/>
                  </a:lnTo>
                  <a:lnTo>
                    <a:pt x="881" y="315"/>
                  </a:lnTo>
                  <a:lnTo>
                    <a:pt x="881" y="360"/>
                  </a:lnTo>
                  <a:lnTo>
                    <a:pt x="856" y="360"/>
                  </a:lnTo>
                  <a:lnTo>
                    <a:pt x="856" y="374"/>
                  </a:lnTo>
                  <a:lnTo>
                    <a:pt x="1038" y="374"/>
                  </a:lnTo>
                  <a:lnTo>
                    <a:pt x="1038" y="360"/>
                  </a:lnTo>
                  <a:lnTo>
                    <a:pt x="1000" y="360"/>
                  </a:lnTo>
                  <a:lnTo>
                    <a:pt x="1021" y="332"/>
                  </a:lnTo>
                  <a:lnTo>
                    <a:pt x="1021" y="332"/>
                  </a:lnTo>
                  <a:lnTo>
                    <a:pt x="1034" y="334"/>
                  </a:lnTo>
                  <a:lnTo>
                    <a:pt x="1047" y="329"/>
                  </a:lnTo>
                  <a:lnTo>
                    <a:pt x="1057" y="320"/>
                  </a:lnTo>
                  <a:lnTo>
                    <a:pt x="1063" y="307"/>
                  </a:lnTo>
                  <a:lnTo>
                    <a:pt x="1064" y="294"/>
                  </a:lnTo>
                  <a:lnTo>
                    <a:pt x="1060" y="281"/>
                  </a:lnTo>
                  <a:lnTo>
                    <a:pt x="1051" y="271"/>
                  </a:lnTo>
                  <a:lnTo>
                    <a:pt x="1040" y="265"/>
                  </a:lnTo>
                  <a:lnTo>
                    <a:pt x="1025" y="264"/>
                  </a:lnTo>
                  <a:lnTo>
                    <a:pt x="1012" y="270"/>
                  </a:lnTo>
                  <a:lnTo>
                    <a:pt x="1002" y="278"/>
                  </a:lnTo>
                  <a:lnTo>
                    <a:pt x="997" y="265"/>
                  </a:lnTo>
                  <a:lnTo>
                    <a:pt x="989" y="255"/>
                  </a:lnTo>
                  <a:lnTo>
                    <a:pt x="977" y="248"/>
                  </a:lnTo>
                  <a:lnTo>
                    <a:pt x="962" y="246"/>
                  </a:lnTo>
                  <a:close/>
                  <a:moveTo>
                    <a:pt x="903" y="227"/>
                  </a:moveTo>
                  <a:lnTo>
                    <a:pt x="903" y="227"/>
                  </a:lnTo>
                  <a:lnTo>
                    <a:pt x="901" y="227"/>
                  </a:lnTo>
                  <a:lnTo>
                    <a:pt x="900" y="229"/>
                  </a:lnTo>
                  <a:lnTo>
                    <a:pt x="897" y="230"/>
                  </a:lnTo>
                  <a:lnTo>
                    <a:pt x="894" y="233"/>
                  </a:lnTo>
                  <a:lnTo>
                    <a:pt x="893" y="238"/>
                  </a:lnTo>
                  <a:lnTo>
                    <a:pt x="890" y="242"/>
                  </a:lnTo>
                  <a:lnTo>
                    <a:pt x="888" y="249"/>
                  </a:lnTo>
                  <a:lnTo>
                    <a:pt x="888" y="262"/>
                  </a:lnTo>
                  <a:lnTo>
                    <a:pt x="890" y="272"/>
                  </a:lnTo>
                  <a:lnTo>
                    <a:pt x="891" y="280"/>
                  </a:lnTo>
                  <a:lnTo>
                    <a:pt x="890" y="287"/>
                  </a:lnTo>
                  <a:lnTo>
                    <a:pt x="885" y="299"/>
                  </a:lnTo>
                  <a:lnTo>
                    <a:pt x="882" y="307"/>
                  </a:lnTo>
                  <a:lnTo>
                    <a:pt x="881" y="310"/>
                  </a:lnTo>
                  <a:lnTo>
                    <a:pt x="903" y="310"/>
                  </a:lnTo>
                  <a:lnTo>
                    <a:pt x="903" y="227"/>
                  </a:lnTo>
                  <a:close/>
                  <a:moveTo>
                    <a:pt x="781" y="0"/>
                  </a:moveTo>
                  <a:lnTo>
                    <a:pt x="792" y="11"/>
                  </a:lnTo>
                  <a:lnTo>
                    <a:pt x="804" y="22"/>
                  </a:lnTo>
                  <a:lnTo>
                    <a:pt x="820" y="30"/>
                  </a:lnTo>
                  <a:lnTo>
                    <a:pt x="824" y="31"/>
                  </a:lnTo>
                  <a:lnTo>
                    <a:pt x="834" y="35"/>
                  </a:lnTo>
                  <a:lnTo>
                    <a:pt x="849" y="41"/>
                  </a:lnTo>
                  <a:lnTo>
                    <a:pt x="868" y="50"/>
                  </a:lnTo>
                  <a:lnTo>
                    <a:pt x="888" y="60"/>
                  </a:lnTo>
                  <a:lnTo>
                    <a:pt x="912" y="69"/>
                  </a:lnTo>
                  <a:lnTo>
                    <a:pt x="933" y="79"/>
                  </a:lnTo>
                  <a:lnTo>
                    <a:pt x="955" y="88"/>
                  </a:lnTo>
                  <a:lnTo>
                    <a:pt x="974" y="96"/>
                  </a:lnTo>
                  <a:lnTo>
                    <a:pt x="990" y="102"/>
                  </a:lnTo>
                  <a:lnTo>
                    <a:pt x="1010" y="110"/>
                  </a:lnTo>
                  <a:lnTo>
                    <a:pt x="1034" y="120"/>
                  </a:lnTo>
                  <a:lnTo>
                    <a:pt x="1058" y="133"/>
                  </a:lnTo>
                  <a:lnTo>
                    <a:pt x="1082" y="147"/>
                  </a:lnTo>
                  <a:lnTo>
                    <a:pt x="1104" y="163"/>
                  </a:lnTo>
                  <a:lnTo>
                    <a:pt x="1121" y="181"/>
                  </a:lnTo>
                  <a:lnTo>
                    <a:pt x="1133" y="201"/>
                  </a:lnTo>
                  <a:lnTo>
                    <a:pt x="1138" y="214"/>
                  </a:lnTo>
                  <a:lnTo>
                    <a:pt x="1146" y="235"/>
                  </a:lnTo>
                  <a:lnTo>
                    <a:pt x="1154" y="261"/>
                  </a:lnTo>
                  <a:lnTo>
                    <a:pt x="1165" y="291"/>
                  </a:lnTo>
                  <a:lnTo>
                    <a:pt x="1175" y="329"/>
                  </a:lnTo>
                  <a:lnTo>
                    <a:pt x="1185" y="371"/>
                  </a:lnTo>
                  <a:lnTo>
                    <a:pt x="1194" y="418"/>
                  </a:lnTo>
                  <a:lnTo>
                    <a:pt x="1201" y="470"/>
                  </a:lnTo>
                  <a:lnTo>
                    <a:pt x="1207" y="520"/>
                  </a:lnTo>
                  <a:lnTo>
                    <a:pt x="1211" y="563"/>
                  </a:lnTo>
                  <a:lnTo>
                    <a:pt x="1214" y="598"/>
                  </a:lnTo>
                  <a:lnTo>
                    <a:pt x="1217" y="627"/>
                  </a:lnTo>
                  <a:lnTo>
                    <a:pt x="1218" y="649"/>
                  </a:lnTo>
                  <a:lnTo>
                    <a:pt x="1218" y="662"/>
                  </a:lnTo>
                  <a:lnTo>
                    <a:pt x="1220" y="667"/>
                  </a:lnTo>
                  <a:lnTo>
                    <a:pt x="1220" y="670"/>
                  </a:lnTo>
                  <a:lnTo>
                    <a:pt x="1217" y="671"/>
                  </a:lnTo>
                  <a:lnTo>
                    <a:pt x="1214" y="674"/>
                  </a:lnTo>
                  <a:lnTo>
                    <a:pt x="1205" y="680"/>
                  </a:lnTo>
                  <a:lnTo>
                    <a:pt x="1191" y="690"/>
                  </a:lnTo>
                  <a:lnTo>
                    <a:pt x="1172" y="702"/>
                  </a:lnTo>
                  <a:lnTo>
                    <a:pt x="1146" y="715"/>
                  </a:lnTo>
                  <a:lnTo>
                    <a:pt x="1115" y="728"/>
                  </a:lnTo>
                  <a:lnTo>
                    <a:pt x="1077" y="742"/>
                  </a:lnTo>
                  <a:lnTo>
                    <a:pt x="1031" y="757"/>
                  </a:lnTo>
                  <a:lnTo>
                    <a:pt x="978" y="770"/>
                  </a:lnTo>
                  <a:lnTo>
                    <a:pt x="917" y="782"/>
                  </a:lnTo>
                  <a:lnTo>
                    <a:pt x="858" y="790"/>
                  </a:lnTo>
                  <a:lnTo>
                    <a:pt x="802" y="798"/>
                  </a:lnTo>
                  <a:lnTo>
                    <a:pt x="756" y="802"/>
                  </a:lnTo>
                  <a:lnTo>
                    <a:pt x="715" y="805"/>
                  </a:lnTo>
                  <a:lnTo>
                    <a:pt x="683" y="806"/>
                  </a:lnTo>
                  <a:lnTo>
                    <a:pt x="658" y="806"/>
                  </a:lnTo>
                  <a:lnTo>
                    <a:pt x="645" y="806"/>
                  </a:lnTo>
                  <a:lnTo>
                    <a:pt x="640" y="806"/>
                  </a:lnTo>
                  <a:lnTo>
                    <a:pt x="626" y="806"/>
                  </a:lnTo>
                  <a:lnTo>
                    <a:pt x="593" y="806"/>
                  </a:lnTo>
                  <a:lnTo>
                    <a:pt x="580" y="806"/>
                  </a:lnTo>
                  <a:lnTo>
                    <a:pt x="574" y="806"/>
                  </a:lnTo>
                  <a:lnTo>
                    <a:pt x="560" y="806"/>
                  </a:lnTo>
                  <a:lnTo>
                    <a:pt x="536" y="806"/>
                  </a:lnTo>
                  <a:lnTo>
                    <a:pt x="504" y="805"/>
                  </a:lnTo>
                  <a:lnTo>
                    <a:pt x="464" y="802"/>
                  </a:lnTo>
                  <a:lnTo>
                    <a:pt x="416" y="798"/>
                  </a:lnTo>
                  <a:lnTo>
                    <a:pt x="362" y="790"/>
                  </a:lnTo>
                  <a:lnTo>
                    <a:pt x="302" y="782"/>
                  </a:lnTo>
                  <a:lnTo>
                    <a:pt x="241" y="770"/>
                  </a:lnTo>
                  <a:lnTo>
                    <a:pt x="187" y="757"/>
                  </a:lnTo>
                  <a:lnTo>
                    <a:pt x="142" y="742"/>
                  </a:lnTo>
                  <a:lnTo>
                    <a:pt x="104" y="728"/>
                  </a:lnTo>
                  <a:lnTo>
                    <a:pt x="74" y="715"/>
                  </a:lnTo>
                  <a:lnTo>
                    <a:pt x="48" y="702"/>
                  </a:lnTo>
                  <a:lnTo>
                    <a:pt x="27" y="690"/>
                  </a:lnTo>
                  <a:lnTo>
                    <a:pt x="14" y="680"/>
                  </a:lnTo>
                  <a:lnTo>
                    <a:pt x="5" y="674"/>
                  </a:lnTo>
                  <a:lnTo>
                    <a:pt x="2" y="671"/>
                  </a:lnTo>
                  <a:lnTo>
                    <a:pt x="0" y="670"/>
                  </a:lnTo>
                  <a:lnTo>
                    <a:pt x="0" y="667"/>
                  </a:lnTo>
                  <a:lnTo>
                    <a:pt x="0" y="662"/>
                  </a:lnTo>
                  <a:lnTo>
                    <a:pt x="1" y="649"/>
                  </a:lnTo>
                  <a:lnTo>
                    <a:pt x="2" y="627"/>
                  </a:lnTo>
                  <a:lnTo>
                    <a:pt x="5" y="598"/>
                  </a:lnTo>
                  <a:lnTo>
                    <a:pt x="8" y="563"/>
                  </a:lnTo>
                  <a:lnTo>
                    <a:pt x="13" y="520"/>
                  </a:lnTo>
                  <a:lnTo>
                    <a:pt x="18" y="470"/>
                  </a:lnTo>
                  <a:lnTo>
                    <a:pt x="26" y="418"/>
                  </a:lnTo>
                  <a:lnTo>
                    <a:pt x="34" y="371"/>
                  </a:lnTo>
                  <a:lnTo>
                    <a:pt x="45" y="329"/>
                  </a:lnTo>
                  <a:lnTo>
                    <a:pt x="55" y="291"/>
                  </a:lnTo>
                  <a:lnTo>
                    <a:pt x="64" y="261"/>
                  </a:lnTo>
                  <a:lnTo>
                    <a:pt x="72" y="235"/>
                  </a:lnTo>
                  <a:lnTo>
                    <a:pt x="81" y="214"/>
                  </a:lnTo>
                  <a:lnTo>
                    <a:pt x="85" y="201"/>
                  </a:lnTo>
                  <a:lnTo>
                    <a:pt x="98" y="181"/>
                  </a:lnTo>
                  <a:lnTo>
                    <a:pt x="116" y="163"/>
                  </a:lnTo>
                  <a:lnTo>
                    <a:pt x="136" y="147"/>
                  </a:lnTo>
                  <a:lnTo>
                    <a:pt x="161" y="133"/>
                  </a:lnTo>
                  <a:lnTo>
                    <a:pt x="184" y="120"/>
                  </a:lnTo>
                  <a:lnTo>
                    <a:pt x="208" y="110"/>
                  </a:lnTo>
                  <a:lnTo>
                    <a:pt x="229" y="102"/>
                  </a:lnTo>
                  <a:lnTo>
                    <a:pt x="245" y="96"/>
                  </a:lnTo>
                  <a:lnTo>
                    <a:pt x="264" y="88"/>
                  </a:lnTo>
                  <a:lnTo>
                    <a:pt x="286" y="79"/>
                  </a:lnTo>
                  <a:lnTo>
                    <a:pt x="308" y="69"/>
                  </a:lnTo>
                  <a:lnTo>
                    <a:pt x="331" y="60"/>
                  </a:lnTo>
                  <a:lnTo>
                    <a:pt x="352" y="50"/>
                  </a:lnTo>
                  <a:lnTo>
                    <a:pt x="370" y="41"/>
                  </a:lnTo>
                  <a:lnTo>
                    <a:pt x="385" y="35"/>
                  </a:lnTo>
                  <a:lnTo>
                    <a:pt x="395" y="31"/>
                  </a:lnTo>
                  <a:lnTo>
                    <a:pt x="400" y="30"/>
                  </a:lnTo>
                  <a:lnTo>
                    <a:pt x="416" y="22"/>
                  </a:lnTo>
                  <a:lnTo>
                    <a:pt x="424" y="14"/>
                  </a:lnTo>
                  <a:lnTo>
                    <a:pt x="423" y="69"/>
                  </a:lnTo>
                  <a:lnTo>
                    <a:pt x="426" y="98"/>
                  </a:lnTo>
                  <a:lnTo>
                    <a:pt x="432" y="127"/>
                  </a:lnTo>
                  <a:lnTo>
                    <a:pt x="442" y="155"/>
                  </a:lnTo>
                  <a:lnTo>
                    <a:pt x="455" y="181"/>
                  </a:lnTo>
                  <a:lnTo>
                    <a:pt x="445" y="192"/>
                  </a:lnTo>
                  <a:lnTo>
                    <a:pt x="442" y="207"/>
                  </a:lnTo>
                  <a:lnTo>
                    <a:pt x="442" y="361"/>
                  </a:lnTo>
                  <a:lnTo>
                    <a:pt x="442" y="367"/>
                  </a:lnTo>
                  <a:lnTo>
                    <a:pt x="443" y="373"/>
                  </a:lnTo>
                  <a:lnTo>
                    <a:pt x="436" y="382"/>
                  </a:lnTo>
                  <a:lnTo>
                    <a:pt x="433" y="395"/>
                  </a:lnTo>
                  <a:lnTo>
                    <a:pt x="432" y="409"/>
                  </a:lnTo>
                  <a:lnTo>
                    <a:pt x="434" y="424"/>
                  </a:lnTo>
                  <a:lnTo>
                    <a:pt x="437" y="438"/>
                  </a:lnTo>
                  <a:lnTo>
                    <a:pt x="440" y="450"/>
                  </a:lnTo>
                  <a:lnTo>
                    <a:pt x="450" y="478"/>
                  </a:lnTo>
                  <a:lnTo>
                    <a:pt x="459" y="504"/>
                  </a:lnTo>
                  <a:lnTo>
                    <a:pt x="464" y="523"/>
                  </a:lnTo>
                  <a:lnTo>
                    <a:pt x="461" y="540"/>
                  </a:lnTo>
                  <a:lnTo>
                    <a:pt x="452" y="556"/>
                  </a:lnTo>
                  <a:lnTo>
                    <a:pt x="439" y="566"/>
                  </a:lnTo>
                  <a:lnTo>
                    <a:pt x="423" y="572"/>
                  </a:lnTo>
                  <a:lnTo>
                    <a:pt x="407" y="574"/>
                  </a:lnTo>
                  <a:lnTo>
                    <a:pt x="404" y="575"/>
                  </a:lnTo>
                  <a:lnTo>
                    <a:pt x="401" y="576"/>
                  </a:lnTo>
                  <a:lnTo>
                    <a:pt x="400" y="579"/>
                  </a:lnTo>
                  <a:lnTo>
                    <a:pt x="400" y="582"/>
                  </a:lnTo>
                  <a:lnTo>
                    <a:pt x="401" y="585"/>
                  </a:lnTo>
                  <a:lnTo>
                    <a:pt x="404" y="587"/>
                  </a:lnTo>
                  <a:lnTo>
                    <a:pt x="407" y="588"/>
                  </a:lnTo>
                  <a:lnTo>
                    <a:pt x="426" y="585"/>
                  </a:lnTo>
                  <a:lnTo>
                    <a:pt x="442" y="579"/>
                  </a:lnTo>
                  <a:lnTo>
                    <a:pt x="458" y="569"/>
                  </a:lnTo>
                  <a:lnTo>
                    <a:pt x="469" y="555"/>
                  </a:lnTo>
                  <a:lnTo>
                    <a:pt x="475" y="540"/>
                  </a:lnTo>
                  <a:lnTo>
                    <a:pt x="477" y="524"/>
                  </a:lnTo>
                  <a:lnTo>
                    <a:pt x="475" y="507"/>
                  </a:lnTo>
                  <a:lnTo>
                    <a:pt x="471" y="491"/>
                  </a:lnTo>
                  <a:lnTo>
                    <a:pt x="465" y="476"/>
                  </a:lnTo>
                  <a:lnTo>
                    <a:pt x="461" y="466"/>
                  </a:lnTo>
                  <a:lnTo>
                    <a:pt x="456" y="453"/>
                  </a:lnTo>
                  <a:lnTo>
                    <a:pt x="450" y="438"/>
                  </a:lnTo>
                  <a:lnTo>
                    <a:pt x="448" y="422"/>
                  </a:lnTo>
                  <a:lnTo>
                    <a:pt x="445" y="408"/>
                  </a:lnTo>
                  <a:lnTo>
                    <a:pt x="446" y="395"/>
                  </a:lnTo>
                  <a:lnTo>
                    <a:pt x="452" y="384"/>
                  </a:lnTo>
                  <a:lnTo>
                    <a:pt x="458" y="389"/>
                  </a:lnTo>
                  <a:lnTo>
                    <a:pt x="465" y="392"/>
                  </a:lnTo>
                  <a:lnTo>
                    <a:pt x="474" y="393"/>
                  </a:lnTo>
                  <a:lnTo>
                    <a:pt x="733" y="393"/>
                  </a:lnTo>
                  <a:lnTo>
                    <a:pt x="746" y="390"/>
                  </a:lnTo>
                  <a:lnTo>
                    <a:pt x="757" y="382"/>
                  </a:lnTo>
                  <a:lnTo>
                    <a:pt x="766" y="393"/>
                  </a:lnTo>
                  <a:lnTo>
                    <a:pt x="770" y="408"/>
                  </a:lnTo>
                  <a:lnTo>
                    <a:pt x="769" y="424"/>
                  </a:lnTo>
                  <a:lnTo>
                    <a:pt x="765" y="441"/>
                  </a:lnTo>
                  <a:lnTo>
                    <a:pt x="757" y="460"/>
                  </a:lnTo>
                  <a:lnTo>
                    <a:pt x="750" y="476"/>
                  </a:lnTo>
                  <a:lnTo>
                    <a:pt x="743" y="492"/>
                  </a:lnTo>
                  <a:lnTo>
                    <a:pt x="738" y="505"/>
                  </a:lnTo>
                  <a:lnTo>
                    <a:pt x="734" y="530"/>
                  </a:lnTo>
                  <a:lnTo>
                    <a:pt x="736" y="553"/>
                  </a:lnTo>
                  <a:lnTo>
                    <a:pt x="744" y="576"/>
                  </a:lnTo>
                  <a:lnTo>
                    <a:pt x="753" y="590"/>
                  </a:lnTo>
                  <a:lnTo>
                    <a:pt x="765" y="600"/>
                  </a:lnTo>
                  <a:lnTo>
                    <a:pt x="778" y="606"/>
                  </a:lnTo>
                  <a:lnTo>
                    <a:pt x="792" y="604"/>
                  </a:lnTo>
                  <a:lnTo>
                    <a:pt x="795" y="603"/>
                  </a:lnTo>
                  <a:lnTo>
                    <a:pt x="797" y="600"/>
                  </a:lnTo>
                  <a:lnTo>
                    <a:pt x="798" y="597"/>
                  </a:lnTo>
                  <a:lnTo>
                    <a:pt x="797" y="594"/>
                  </a:lnTo>
                  <a:lnTo>
                    <a:pt x="795" y="592"/>
                  </a:lnTo>
                  <a:lnTo>
                    <a:pt x="792" y="591"/>
                  </a:lnTo>
                  <a:lnTo>
                    <a:pt x="789" y="591"/>
                  </a:lnTo>
                  <a:lnTo>
                    <a:pt x="779" y="591"/>
                  </a:lnTo>
                  <a:lnTo>
                    <a:pt x="769" y="587"/>
                  </a:lnTo>
                  <a:lnTo>
                    <a:pt x="762" y="578"/>
                  </a:lnTo>
                  <a:lnTo>
                    <a:pt x="754" y="566"/>
                  </a:lnTo>
                  <a:lnTo>
                    <a:pt x="750" y="556"/>
                  </a:lnTo>
                  <a:lnTo>
                    <a:pt x="747" y="546"/>
                  </a:lnTo>
                  <a:lnTo>
                    <a:pt x="749" y="523"/>
                  </a:lnTo>
                  <a:lnTo>
                    <a:pt x="754" y="499"/>
                  </a:lnTo>
                  <a:lnTo>
                    <a:pt x="765" y="478"/>
                  </a:lnTo>
                  <a:lnTo>
                    <a:pt x="773" y="457"/>
                  </a:lnTo>
                  <a:lnTo>
                    <a:pt x="781" y="438"/>
                  </a:lnTo>
                  <a:lnTo>
                    <a:pt x="784" y="418"/>
                  </a:lnTo>
                  <a:lnTo>
                    <a:pt x="782" y="399"/>
                  </a:lnTo>
                  <a:lnTo>
                    <a:pt x="775" y="383"/>
                  </a:lnTo>
                  <a:lnTo>
                    <a:pt x="763" y="370"/>
                  </a:lnTo>
                  <a:lnTo>
                    <a:pt x="763" y="366"/>
                  </a:lnTo>
                  <a:lnTo>
                    <a:pt x="765" y="361"/>
                  </a:lnTo>
                  <a:lnTo>
                    <a:pt x="765" y="207"/>
                  </a:lnTo>
                  <a:lnTo>
                    <a:pt x="760" y="192"/>
                  </a:lnTo>
                  <a:lnTo>
                    <a:pt x="752" y="181"/>
                  </a:lnTo>
                  <a:lnTo>
                    <a:pt x="765" y="155"/>
                  </a:lnTo>
                  <a:lnTo>
                    <a:pt x="773" y="127"/>
                  </a:lnTo>
                  <a:lnTo>
                    <a:pt x="779" y="98"/>
                  </a:lnTo>
                  <a:lnTo>
                    <a:pt x="782" y="69"/>
                  </a:lnTo>
                  <a:lnTo>
                    <a:pt x="782" y="15"/>
                  </a:lnTo>
                  <a:lnTo>
                    <a:pt x="781" y="0"/>
                  </a:lnTo>
                  <a:lnTo>
                    <a:pt x="782" y="2"/>
                  </a:lnTo>
                  <a:lnTo>
                    <a:pt x="782" y="2"/>
                  </a:lnTo>
                  <a:lnTo>
                    <a:pt x="782" y="2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82"/>
            <p:cNvSpPr>
              <a:spLocks noEditPoints="1"/>
            </p:cNvSpPr>
            <p:nvPr/>
          </p:nvSpPr>
          <p:spPr bwMode="auto">
            <a:xfrm>
              <a:off x="2378" y="1076"/>
              <a:ext cx="524" cy="912"/>
            </a:xfrm>
            <a:custGeom>
              <a:avLst/>
              <a:gdLst>
                <a:gd name="T0" fmla="*/ 170 w 524"/>
                <a:gd name="T1" fmla="*/ 304 h 912"/>
                <a:gd name="T2" fmla="*/ 74 w 524"/>
                <a:gd name="T3" fmla="*/ 330 h 912"/>
                <a:gd name="T4" fmla="*/ 57 w 524"/>
                <a:gd name="T5" fmla="*/ 387 h 912"/>
                <a:gd name="T6" fmla="*/ 42 w 524"/>
                <a:gd name="T7" fmla="*/ 380 h 912"/>
                <a:gd name="T8" fmla="*/ 21 w 524"/>
                <a:gd name="T9" fmla="*/ 378 h 912"/>
                <a:gd name="T10" fmla="*/ 10 w 524"/>
                <a:gd name="T11" fmla="*/ 397 h 912"/>
                <a:gd name="T12" fmla="*/ 25 w 524"/>
                <a:gd name="T13" fmla="*/ 467 h 912"/>
                <a:gd name="T14" fmla="*/ 57 w 524"/>
                <a:gd name="T15" fmla="*/ 493 h 912"/>
                <a:gd name="T16" fmla="*/ 66 w 524"/>
                <a:gd name="T17" fmla="*/ 490 h 912"/>
                <a:gd name="T18" fmla="*/ 95 w 524"/>
                <a:gd name="T19" fmla="*/ 575 h 912"/>
                <a:gd name="T20" fmla="*/ 140 w 524"/>
                <a:gd name="T21" fmla="*/ 640 h 912"/>
                <a:gd name="T22" fmla="*/ 137 w 524"/>
                <a:gd name="T23" fmla="*/ 703 h 912"/>
                <a:gd name="T24" fmla="*/ 160 w 524"/>
                <a:gd name="T25" fmla="*/ 737 h 912"/>
                <a:gd name="T26" fmla="*/ 211 w 524"/>
                <a:gd name="T27" fmla="*/ 777 h 912"/>
                <a:gd name="T28" fmla="*/ 290 w 524"/>
                <a:gd name="T29" fmla="*/ 784 h 912"/>
                <a:gd name="T30" fmla="*/ 351 w 524"/>
                <a:gd name="T31" fmla="*/ 753 h 912"/>
                <a:gd name="T32" fmla="*/ 383 w 524"/>
                <a:gd name="T33" fmla="*/ 714 h 912"/>
                <a:gd name="T34" fmla="*/ 389 w 524"/>
                <a:gd name="T35" fmla="*/ 700 h 912"/>
                <a:gd name="T36" fmla="*/ 410 w 524"/>
                <a:gd name="T37" fmla="*/ 609 h 912"/>
                <a:gd name="T38" fmla="*/ 458 w 524"/>
                <a:gd name="T39" fmla="*/ 493 h 912"/>
                <a:gd name="T40" fmla="*/ 466 w 524"/>
                <a:gd name="T41" fmla="*/ 492 h 912"/>
                <a:gd name="T42" fmla="*/ 489 w 524"/>
                <a:gd name="T43" fmla="*/ 483 h 912"/>
                <a:gd name="T44" fmla="*/ 511 w 524"/>
                <a:gd name="T45" fmla="*/ 442 h 912"/>
                <a:gd name="T46" fmla="*/ 514 w 524"/>
                <a:gd name="T47" fmla="*/ 391 h 912"/>
                <a:gd name="T48" fmla="*/ 492 w 524"/>
                <a:gd name="T49" fmla="*/ 375 h 912"/>
                <a:gd name="T50" fmla="*/ 469 w 524"/>
                <a:gd name="T51" fmla="*/ 394 h 912"/>
                <a:gd name="T52" fmla="*/ 469 w 524"/>
                <a:gd name="T53" fmla="*/ 337 h 912"/>
                <a:gd name="T54" fmla="*/ 393 w 524"/>
                <a:gd name="T55" fmla="*/ 313 h 912"/>
                <a:gd name="T56" fmla="*/ 262 w 524"/>
                <a:gd name="T57" fmla="*/ 297 h 912"/>
                <a:gd name="T58" fmla="*/ 355 w 524"/>
                <a:gd name="T59" fmla="*/ 7 h 912"/>
                <a:gd name="T60" fmla="*/ 464 w 524"/>
                <a:gd name="T61" fmla="*/ 33 h 912"/>
                <a:gd name="T62" fmla="*/ 521 w 524"/>
                <a:gd name="T63" fmla="*/ 65 h 912"/>
                <a:gd name="T64" fmla="*/ 524 w 524"/>
                <a:gd name="T65" fmla="*/ 310 h 912"/>
                <a:gd name="T66" fmla="*/ 511 w 524"/>
                <a:gd name="T67" fmla="*/ 377 h 912"/>
                <a:gd name="T68" fmla="*/ 521 w 524"/>
                <a:gd name="T69" fmla="*/ 423 h 912"/>
                <a:gd name="T70" fmla="*/ 502 w 524"/>
                <a:gd name="T71" fmla="*/ 474 h 912"/>
                <a:gd name="T72" fmla="*/ 469 w 524"/>
                <a:gd name="T73" fmla="*/ 499 h 912"/>
                <a:gd name="T74" fmla="*/ 451 w 524"/>
                <a:gd name="T75" fmla="*/ 541 h 912"/>
                <a:gd name="T76" fmla="*/ 390 w 524"/>
                <a:gd name="T77" fmla="*/ 643 h 912"/>
                <a:gd name="T78" fmla="*/ 394 w 524"/>
                <a:gd name="T79" fmla="*/ 701 h 912"/>
                <a:gd name="T80" fmla="*/ 405 w 524"/>
                <a:gd name="T81" fmla="*/ 711 h 912"/>
                <a:gd name="T82" fmla="*/ 421 w 524"/>
                <a:gd name="T83" fmla="*/ 739 h 912"/>
                <a:gd name="T84" fmla="*/ 419 w 524"/>
                <a:gd name="T85" fmla="*/ 833 h 912"/>
                <a:gd name="T86" fmla="*/ 391 w 524"/>
                <a:gd name="T87" fmla="*/ 912 h 912"/>
                <a:gd name="T88" fmla="*/ 121 w 524"/>
                <a:gd name="T89" fmla="*/ 912 h 912"/>
                <a:gd name="T90" fmla="*/ 93 w 524"/>
                <a:gd name="T91" fmla="*/ 833 h 912"/>
                <a:gd name="T92" fmla="*/ 90 w 524"/>
                <a:gd name="T93" fmla="*/ 752 h 912"/>
                <a:gd name="T94" fmla="*/ 121 w 524"/>
                <a:gd name="T95" fmla="*/ 710 h 912"/>
                <a:gd name="T96" fmla="*/ 131 w 524"/>
                <a:gd name="T97" fmla="*/ 698 h 912"/>
                <a:gd name="T98" fmla="*/ 90 w 524"/>
                <a:gd name="T99" fmla="*/ 579 h 912"/>
                <a:gd name="T100" fmla="*/ 61 w 524"/>
                <a:gd name="T101" fmla="*/ 497 h 912"/>
                <a:gd name="T102" fmla="*/ 31 w 524"/>
                <a:gd name="T103" fmla="*/ 484 h 912"/>
                <a:gd name="T104" fmla="*/ 5 w 524"/>
                <a:gd name="T105" fmla="*/ 419 h 912"/>
                <a:gd name="T106" fmla="*/ 10 w 524"/>
                <a:gd name="T107" fmla="*/ 381 h 912"/>
                <a:gd name="T108" fmla="*/ 3 w 524"/>
                <a:gd name="T109" fmla="*/ 317 h 912"/>
                <a:gd name="T110" fmla="*/ 0 w 524"/>
                <a:gd name="T111" fmla="*/ 73 h 912"/>
                <a:gd name="T112" fmla="*/ 35 w 524"/>
                <a:gd name="T113" fmla="*/ 45 h 912"/>
                <a:gd name="T114" fmla="*/ 128 w 524"/>
                <a:gd name="T115" fmla="*/ 15 h 912"/>
                <a:gd name="T116" fmla="*/ 262 w 524"/>
                <a:gd name="T117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912">
                  <a:moveTo>
                    <a:pt x="262" y="297"/>
                  </a:moveTo>
                  <a:lnTo>
                    <a:pt x="214" y="300"/>
                  </a:lnTo>
                  <a:lnTo>
                    <a:pt x="170" y="304"/>
                  </a:lnTo>
                  <a:lnTo>
                    <a:pt x="133" y="313"/>
                  </a:lnTo>
                  <a:lnTo>
                    <a:pt x="101" y="321"/>
                  </a:lnTo>
                  <a:lnTo>
                    <a:pt x="74" y="330"/>
                  </a:lnTo>
                  <a:lnTo>
                    <a:pt x="55" y="337"/>
                  </a:lnTo>
                  <a:lnTo>
                    <a:pt x="57" y="367"/>
                  </a:lnTo>
                  <a:lnTo>
                    <a:pt x="57" y="387"/>
                  </a:lnTo>
                  <a:lnTo>
                    <a:pt x="57" y="394"/>
                  </a:lnTo>
                  <a:lnTo>
                    <a:pt x="51" y="388"/>
                  </a:lnTo>
                  <a:lnTo>
                    <a:pt x="42" y="380"/>
                  </a:lnTo>
                  <a:lnTo>
                    <a:pt x="34" y="375"/>
                  </a:lnTo>
                  <a:lnTo>
                    <a:pt x="25" y="375"/>
                  </a:lnTo>
                  <a:lnTo>
                    <a:pt x="21" y="378"/>
                  </a:lnTo>
                  <a:lnTo>
                    <a:pt x="16" y="383"/>
                  </a:lnTo>
                  <a:lnTo>
                    <a:pt x="13" y="390"/>
                  </a:lnTo>
                  <a:lnTo>
                    <a:pt x="10" y="397"/>
                  </a:lnTo>
                  <a:lnTo>
                    <a:pt x="10" y="419"/>
                  </a:lnTo>
                  <a:lnTo>
                    <a:pt x="15" y="442"/>
                  </a:lnTo>
                  <a:lnTo>
                    <a:pt x="25" y="467"/>
                  </a:lnTo>
                  <a:lnTo>
                    <a:pt x="35" y="480"/>
                  </a:lnTo>
                  <a:lnTo>
                    <a:pt x="45" y="490"/>
                  </a:lnTo>
                  <a:lnTo>
                    <a:pt x="57" y="493"/>
                  </a:lnTo>
                  <a:lnTo>
                    <a:pt x="60" y="492"/>
                  </a:lnTo>
                  <a:lnTo>
                    <a:pt x="63" y="492"/>
                  </a:lnTo>
                  <a:lnTo>
                    <a:pt x="66" y="490"/>
                  </a:lnTo>
                  <a:lnTo>
                    <a:pt x="66" y="493"/>
                  </a:lnTo>
                  <a:lnTo>
                    <a:pt x="79" y="535"/>
                  </a:lnTo>
                  <a:lnTo>
                    <a:pt x="95" y="575"/>
                  </a:lnTo>
                  <a:lnTo>
                    <a:pt x="115" y="609"/>
                  </a:lnTo>
                  <a:lnTo>
                    <a:pt x="140" y="640"/>
                  </a:lnTo>
                  <a:lnTo>
                    <a:pt x="140" y="640"/>
                  </a:lnTo>
                  <a:lnTo>
                    <a:pt x="137" y="700"/>
                  </a:lnTo>
                  <a:lnTo>
                    <a:pt x="137" y="701"/>
                  </a:lnTo>
                  <a:lnTo>
                    <a:pt x="137" y="703"/>
                  </a:lnTo>
                  <a:lnTo>
                    <a:pt x="141" y="711"/>
                  </a:lnTo>
                  <a:lnTo>
                    <a:pt x="149" y="723"/>
                  </a:lnTo>
                  <a:lnTo>
                    <a:pt x="160" y="737"/>
                  </a:lnTo>
                  <a:lnTo>
                    <a:pt x="173" y="752"/>
                  </a:lnTo>
                  <a:lnTo>
                    <a:pt x="191" y="765"/>
                  </a:lnTo>
                  <a:lnTo>
                    <a:pt x="211" y="777"/>
                  </a:lnTo>
                  <a:lnTo>
                    <a:pt x="236" y="784"/>
                  </a:lnTo>
                  <a:lnTo>
                    <a:pt x="263" y="787"/>
                  </a:lnTo>
                  <a:lnTo>
                    <a:pt x="290" y="784"/>
                  </a:lnTo>
                  <a:lnTo>
                    <a:pt x="313" y="777"/>
                  </a:lnTo>
                  <a:lnTo>
                    <a:pt x="333" y="765"/>
                  </a:lnTo>
                  <a:lnTo>
                    <a:pt x="351" y="753"/>
                  </a:lnTo>
                  <a:lnTo>
                    <a:pt x="364" y="739"/>
                  </a:lnTo>
                  <a:lnTo>
                    <a:pt x="375" y="726"/>
                  </a:lnTo>
                  <a:lnTo>
                    <a:pt x="383" y="714"/>
                  </a:lnTo>
                  <a:lnTo>
                    <a:pt x="389" y="704"/>
                  </a:lnTo>
                  <a:lnTo>
                    <a:pt x="389" y="701"/>
                  </a:lnTo>
                  <a:lnTo>
                    <a:pt x="389" y="700"/>
                  </a:lnTo>
                  <a:lnTo>
                    <a:pt x="386" y="640"/>
                  </a:lnTo>
                  <a:lnTo>
                    <a:pt x="386" y="640"/>
                  </a:lnTo>
                  <a:lnTo>
                    <a:pt x="410" y="609"/>
                  </a:lnTo>
                  <a:lnTo>
                    <a:pt x="431" y="575"/>
                  </a:lnTo>
                  <a:lnTo>
                    <a:pt x="447" y="535"/>
                  </a:lnTo>
                  <a:lnTo>
                    <a:pt x="458" y="493"/>
                  </a:lnTo>
                  <a:lnTo>
                    <a:pt x="460" y="490"/>
                  </a:lnTo>
                  <a:lnTo>
                    <a:pt x="463" y="492"/>
                  </a:lnTo>
                  <a:lnTo>
                    <a:pt x="466" y="492"/>
                  </a:lnTo>
                  <a:lnTo>
                    <a:pt x="469" y="493"/>
                  </a:lnTo>
                  <a:lnTo>
                    <a:pt x="479" y="490"/>
                  </a:lnTo>
                  <a:lnTo>
                    <a:pt x="489" y="483"/>
                  </a:lnTo>
                  <a:lnTo>
                    <a:pt x="498" y="471"/>
                  </a:lnTo>
                  <a:lnTo>
                    <a:pt x="505" y="458"/>
                  </a:lnTo>
                  <a:lnTo>
                    <a:pt x="511" y="442"/>
                  </a:lnTo>
                  <a:lnTo>
                    <a:pt x="515" y="423"/>
                  </a:lnTo>
                  <a:lnTo>
                    <a:pt x="515" y="406"/>
                  </a:lnTo>
                  <a:lnTo>
                    <a:pt x="514" y="391"/>
                  </a:lnTo>
                  <a:lnTo>
                    <a:pt x="508" y="381"/>
                  </a:lnTo>
                  <a:lnTo>
                    <a:pt x="501" y="375"/>
                  </a:lnTo>
                  <a:lnTo>
                    <a:pt x="492" y="375"/>
                  </a:lnTo>
                  <a:lnTo>
                    <a:pt x="483" y="380"/>
                  </a:lnTo>
                  <a:lnTo>
                    <a:pt x="473" y="388"/>
                  </a:lnTo>
                  <a:lnTo>
                    <a:pt x="469" y="394"/>
                  </a:lnTo>
                  <a:lnTo>
                    <a:pt x="469" y="387"/>
                  </a:lnTo>
                  <a:lnTo>
                    <a:pt x="469" y="367"/>
                  </a:lnTo>
                  <a:lnTo>
                    <a:pt x="469" y="337"/>
                  </a:lnTo>
                  <a:lnTo>
                    <a:pt x="451" y="330"/>
                  </a:lnTo>
                  <a:lnTo>
                    <a:pt x="425" y="321"/>
                  </a:lnTo>
                  <a:lnTo>
                    <a:pt x="393" y="313"/>
                  </a:lnTo>
                  <a:lnTo>
                    <a:pt x="354" y="304"/>
                  </a:lnTo>
                  <a:lnTo>
                    <a:pt x="311" y="300"/>
                  </a:lnTo>
                  <a:lnTo>
                    <a:pt x="262" y="297"/>
                  </a:lnTo>
                  <a:close/>
                  <a:moveTo>
                    <a:pt x="262" y="0"/>
                  </a:moveTo>
                  <a:lnTo>
                    <a:pt x="310" y="1"/>
                  </a:lnTo>
                  <a:lnTo>
                    <a:pt x="355" y="7"/>
                  </a:lnTo>
                  <a:lnTo>
                    <a:pt x="396" y="15"/>
                  </a:lnTo>
                  <a:lnTo>
                    <a:pt x="432" y="23"/>
                  </a:lnTo>
                  <a:lnTo>
                    <a:pt x="464" y="33"/>
                  </a:lnTo>
                  <a:lnTo>
                    <a:pt x="489" y="45"/>
                  </a:lnTo>
                  <a:lnTo>
                    <a:pt x="508" y="55"/>
                  </a:lnTo>
                  <a:lnTo>
                    <a:pt x="521" y="65"/>
                  </a:lnTo>
                  <a:lnTo>
                    <a:pt x="524" y="73"/>
                  </a:lnTo>
                  <a:lnTo>
                    <a:pt x="524" y="304"/>
                  </a:lnTo>
                  <a:lnTo>
                    <a:pt x="524" y="310"/>
                  </a:lnTo>
                  <a:lnTo>
                    <a:pt x="522" y="317"/>
                  </a:lnTo>
                  <a:lnTo>
                    <a:pt x="519" y="323"/>
                  </a:lnTo>
                  <a:lnTo>
                    <a:pt x="511" y="377"/>
                  </a:lnTo>
                  <a:lnTo>
                    <a:pt x="518" y="388"/>
                  </a:lnTo>
                  <a:lnTo>
                    <a:pt x="521" y="404"/>
                  </a:lnTo>
                  <a:lnTo>
                    <a:pt x="521" y="423"/>
                  </a:lnTo>
                  <a:lnTo>
                    <a:pt x="517" y="444"/>
                  </a:lnTo>
                  <a:lnTo>
                    <a:pt x="509" y="460"/>
                  </a:lnTo>
                  <a:lnTo>
                    <a:pt x="502" y="474"/>
                  </a:lnTo>
                  <a:lnTo>
                    <a:pt x="492" y="487"/>
                  </a:lnTo>
                  <a:lnTo>
                    <a:pt x="480" y="496"/>
                  </a:lnTo>
                  <a:lnTo>
                    <a:pt x="469" y="499"/>
                  </a:lnTo>
                  <a:lnTo>
                    <a:pt x="464" y="497"/>
                  </a:lnTo>
                  <a:lnTo>
                    <a:pt x="463" y="500"/>
                  </a:lnTo>
                  <a:lnTo>
                    <a:pt x="451" y="541"/>
                  </a:lnTo>
                  <a:lnTo>
                    <a:pt x="435" y="579"/>
                  </a:lnTo>
                  <a:lnTo>
                    <a:pt x="415" y="612"/>
                  </a:lnTo>
                  <a:lnTo>
                    <a:pt x="390" y="643"/>
                  </a:lnTo>
                  <a:lnTo>
                    <a:pt x="393" y="700"/>
                  </a:lnTo>
                  <a:lnTo>
                    <a:pt x="394" y="700"/>
                  </a:lnTo>
                  <a:lnTo>
                    <a:pt x="394" y="701"/>
                  </a:lnTo>
                  <a:lnTo>
                    <a:pt x="397" y="704"/>
                  </a:lnTo>
                  <a:lnTo>
                    <a:pt x="400" y="708"/>
                  </a:lnTo>
                  <a:lnTo>
                    <a:pt x="405" y="711"/>
                  </a:lnTo>
                  <a:lnTo>
                    <a:pt x="410" y="717"/>
                  </a:lnTo>
                  <a:lnTo>
                    <a:pt x="416" y="723"/>
                  </a:lnTo>
                  <a:lnTo>
                    <a:pt x="421" y="739"/>
                  </a:lnTo>
                  <a:lnTo>
                    <a:pt x="421" y="755"/>
                  </a:lnTo>
                  <a:lnTo>
                    <a:pt x="422" y="806"/>
                  </a:lnTo>
                  <a:lnTo>
                    <a:pt x="419" y="833"/>
                  </a:lnTo>
                  <a:lnTo>
                    <a:pt x="413" y="861"/>
                  </a:lnTo>
                  <a:lnTo>
                    <a:pt x="405" y="887"/>
                  </a:lnTo>
                  <a:lnTo>
                    <a:pt x="391" y="912"/>
                  </a:lnTo>
                  <a:lnTo>
                    <a:pt x="386" y="912"/>
                  </a:lnTo>
                  <a:lnTo>
                    <a:pt x="127" y="912"/>
                  </a:lnTo>
                  <a:lnTo>
                    <a:pt x="121" y="912"/>
                  </a:lnTo>
                  <a:lnTo>
                    <a:pt x="108" y="887"/>
                  </a:lnTo>
                  <a:lnTo>
                    <a:pt x="99" y="861"/>
                  </a:lnTo>
                  <a:lnTo>
                    <a:pt x="93" y="833"/>
                  </a:lnTo>
                  <a:lnTo>
                    <a:pt x="90" y="806"/>
                  </a:lnTo>
                  <a:lnTo>
                    <a:pt x="90" y="759"/>
                  </a:lnTo>
                  <a:lnTo>
                    <a:pt x="90" y="752"/>
                  </a:lnTo>
                  <a:lnTo>
                    <a:pt x="92" y="737"/>
                  </a:lnTo>
                  <a:lnTo>
                    <a:pt x="108" y="723"/>
                  </a:lnTo>
                  <a:lnTo>
                    <a:pt x="121" y="710"/>
                  </a:lnTo>
                  <a:lnTo>
                    <a:pt x="131" y="703"/>
                  </a:lnTo>
                  <a:lnTo>
                    <a:pt x="131" y="700"/>
                  </a:lnTo>
                  <a:lnTo>
                    <a:pt x="131" y="698"/>
                  </a:lnTo>
                  <a:lnTo>
                    <a:pt x="134" y="643"/>
                  </a:lnTo>
                  <a:lnTo>
                    <a:pt x="111" y="612"/>
                  </a:lnTo>
                  <a:lnTo>
                    <a:pt x="90" y="579"/>
                  </a:lnTo>
                  <a:lnTo>
                    <a:pt x="74" y="541"/>
                  </a:lnTo>
                  <a:lnTo>
                    <a:pt x="61" y="500"/>
                  </a:lnTo>
                  <a:lnTo>
                    <a:pt x="61" y="497"/>
                  </a:lnTo>
                  <a:lnTo>
                    <a:pt x="57" y="499"/>
                  </a:lnTo>
                  <a:lnTo>
                    <a:pt x="44" y="495"/>
                  </a:lnTo>
                  <a:lnTo>
                    <a:pt x="31" y="484"/>
                  </a:lnTo>
                  <a:lnTo>
                    <a:pt x="21" y="470"/>
                  </a:lnTo>
                  <a:lnTo>
                    <a:pt x="9" y="444"/>
                  </a:lnTo>
                  <a:lnTo>
                    <a:pt x="5" y="419"/>
                  </a:lnTo>
                  <a:lnTo>
                    <a:pt x="5" y="397"/>
                  </a:lnTo>
                  <a:lnTo>
                    <a:pt x="7" y="388"/>
                  </a:lnTo>
                  <a:lnTo>
                    <a:pt x="10" y="381"/>
                  </a:lnTo>
                  <a:lnTo>
                    <a:pt x="15" y="377"/>
                  </a:lnTo>
                  <a:lnTo>
                    <a:pt x="6" y="323"/>
                  </a:lnTo>
                  <a:lnTo>
                    <a:pt x="3" y="317"/>
                  </a:lnTo>
                  <a:lnTo>
                    <a:pt x="2" y="310"/>
                  </a:lnTo>
                  <a:lnTo>
                    <a:pt x="0" y="304"/>
                  </a:lnTo>
                  <a:lnTo>
                    <a:pt x="0" y="73"/>
                  </a:lnTo>
                  <a:lnTo>
                    <a:pt x="5" y="65"/>
                  </a:lnTo>
                  <a:lnTo>
                    <a:pt x="16" y="55"/>
                  </a:lnTo>
                  <a:lnTo>
                    <a:pt x="35" y="45"/>
                  </a:lnTo>
                  <a:lnTo>
                    <a:pt x="61" y="33"/>
                  </a:lnTo>
                  <a:lnTo>
                    <a:pt x="92" y="23"/>
                  </a:lnTo>
                  <a:lnTo>
                    <a:pt x="128" y="15"/>
                  </a:lnTo>
                  <a:lnTo>
                    <a:pt x="170" y="7"/>
                  </a:lnTo>
                  <a:lnTo>
                    <a:pt x="214" y="1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2431" y="1799"/>
              <a:ext cx="398" cy="620"/>
            </a:xfrm>
            <a:custGeom>
              <a:avLst/>
              <a:gdLst>
                <a:gd name="T0" fmla="*/ 365 w 398"/>
                <a:gd name="T1" fmla="*/ 1 h 620"/>
                <a:gd name="T2" fmla="*/ 373 w 398"/>
                <a:gd name="T3" fmla="*/ 9 h 620"/>
                <a:gd name="T4" fmla="*/ 381 w 398"/>
                <a:gd name="T5" fmla="*/ 14 h 620"/>
                <a:gd name="T6" fmla="*/ 379 w 398"/>
                <a:gd name="T7" fmla="*/ 112 h 620"/>
                <a:gd name="T8" fmla="*/ 352 w 398"/>
                <a:gd name="T9" fmla="*/ 195 h 620"/>
                <a:gd name="T10" fmla="*/ 365 w 398"/>
                <a:gd name="T11" fmla="*/ 375 h 620"/>
                <a:gd name="T12" fmla="*/ 375 w 398"/>
                <a:gd name="T13" fmla="*/ 397 h 620"/>
                <a:gd name="T14" fmla="*/ 381 w 398"/>
                <a:gd name="T15" fmla="*/ 452 h 620"/>
                <a:gd name="T16" fmla="*/ 354 w 398"/>
                <a:gd name="T17" fmla="*/ 513 h 620"/>
                <a:gd name="T18" fmla="*/ 350 w 398"/>
                <a:gd name="T19" fmla="*/ 570 h 620"/>
                <a:gd name="T20" fmla="*/ 369 w 398"/>
                <a:gd name="T21" fmla="*/ 601 h 620"/>
                <a:gd name="T22" fmla="*/ 392 w 398"/>
                <a:gd name="T23" fmla="*/ 605 h 620"/>
                <a:gd name="T24" fmla="*/ 398 w 398"/>
                <a:gd name="T25" fmla="*/ 611 h 620"/>
                <a:gd name="T26" fmla="*/ 392 w 398"/>
                <a:gd name="T27" fmla="*/ 618 h 620"/>
                <a:gd name="T28" fmla="*/ 353 w 398"/>
                <a:gd name="T29" fmla="*/ 604 h 620"/>
                <a:gd name="T30" fmla="*/ 334 w 398"/>
                <a:gd name="T31" fmla="*/ 544 h 620"/>
                <a:gd name="T32" fmla="*/ 350 w 398"/>
                <a:gd name="T33" fmla="*/ 490 h 620"/>
                <a:gd name="T34" fmla="*/ 369 w 398"/>
                <a:gd name="T35" fmla="*/ 438 h 620"/>
                <a:gd name="T36" fmla="*/ 357 w 398"/>
                <a:gd name="T37" fmla="*/ 396 h 620"/>
                <a:gd name="T38" fmla="*/ 74 w 398"/>
                <a:gd name="T39" fmla="*/ 407 h 620"/>
                <a:gd name="T40" fmla="*/ 52 w 398"/>
                <a:gd name="T41" fmla="*/ 398 h 620"/>
                <a:gd name="T42" fmla="*/ 48 w 398"/>
                <a:gd name="T43" fmla="*/ 436 h 620"/>
                <a:gd name="T44" fmla="*/ 61 w 398"/>
                <a:gd name="T45" fmla="*/ 480 h 620"/>
                <a:gd name="T46" fmla="*/ 75 w 398"/>
                <a:gd name="T47" fmla="*/ 521 h 620"/>
                <a:gd name="T48" fmla="*/ 69 w 398"/>
                <a:gd name="T49" fmla="*/ 569 h 620"/>
                <a:gd name="T50" fmla="*/ 26 w 398"/>
                <a:gd name="T51" fmla="*/ 599 h 620"/>
                <a:gd name="T52" fmla="*/ 1 w 398"/>
                <a:gd name="T53" fmla="*/ 599 h 620"/>
                <a:gd name="T54" fmla="*/ 1 w 398"/>
                <a:gd name="T55" fmla="*/ 590 h 620"/>
                <a:gd name="T56" fmla="*/ 23 w 398"/>
                <a:gd name="T57" fmla="*/ 586 h 620"/>
                <a:gd name="T58" fmla="*/ 61 w 398"/>
                <a:gd name="T59" fmla="*/ 554 h 620"/>
                <a:gd name="T60" fmla="*/ 50 w 398"/>
                <a:gd name="T61" fmla="*/ 492 h 620"/>
                <a:gd name="T62" fmla="*/ 34 w 398"/>
                <a:gd name="T63" fmla="*/ 438 h 620"/>
                <a:gd name="T64" fmla="*/ 36 w 398"/>
                <a:gd name="T65" fmla="*/ 396 h 620"/>
                <a:gd name="T66" fmla="*/ 42 w 398"/>
                <a:gd name="T67" fmla="*/ 375 h 620"/>
                <a:gd name="T68" fmla="*/ 55 w 398"/>
                <a:gd name="T69" fmla="*/ 195 h 620"/>
                <a:gd name="T70" fmla="*/ 26 w 398"/>
                <a:gd name="T71" fmla="*/ 112 h 620"/>
                <a:gd name="T72" fmla="*/ 23 w 398"/>
                <a:gd name="T73" fmla="*/ 28 h 620"/>
                <a:gd name="T74" fmla="*/ 29 w 398"/>
                <a:gd name="T75" fmla="*/ 25 h 620"/>
                <a:gd name="T76" fmla="*/ 36 w 398"/>
                <a:gd name="T77" fmla="*/ 17 h 620"/>
                <a:gd name="T78" fmla="*/ 40 w 398"/>
                <a:gd name="T79" fmla="*/ 13 h 620"/>
                <a:gd name="T80" fmla="*/ 37 w 398"/>
                <a:gd name="T81" fmla="*/ 29 h 620"/>
                <a:gd name="T82" fmla="*/ 40 w 398"/>
                <a:gd name="T83" fmla="*/ 110 h 620"/>
                <a:gd name="T84" fmla="*/ 68 w 398"/>
                <a:gd name="T85" fmla="*/ 189 h 620"/>
                <a:gd name="T86" fmla="*/ 338 w 398"/>
                <a:gd name="T87" fmla="*/ 189 h 620"/>
                <a:gd name="T88" fmla="*/ 366 w 398"/>
                <a:gd name="T89" fmla="*/ 110 h 620"/>
                <a:gd name="T90" fmla="*/ 368 w 398"/>
                <a:gd name="T91" fmla="*/ 1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" h="620">
                  <a:moveTo>
                    <a:pt x="363" y="0"/>
                  </a:moveTo>
                  <a:lnTo>
                    <a:pt x="363" y="0"/>
                  </a:lnTo>
                  <a:lnTo>
                    <a:pt x="365" y="1"/>
                  </a:lnTo>
                  <a:lnTo>
                    <a:pt x="368" y="3"/>
                  </a:lnTo>
                  <a:lnTo>
                    <a:pt x="370" y="6"/>
                  </a:lnTo>
                  <a:lnTo>
                    <a:pt x="373" y="9"/>
                  </a:lnTo>
                  <a:lnTo>
                    <a:pt x="376" y="10"/>
                  </a:lnTo>
                  <a:lnTo>
                    <a:pt x="379" y="13"/>
                  </a:lnTo>
                  <a:lnTo>
                    <a:pt x="381" y="14"/>
                  </a:lnTo>
                  <a:lnTo>
                    <a:pt x="382" y="29"/>
                  </a:lnTo>
                  <a:lnTo>
                    <a:pt x="382" y="83"/>
                  </a:lnTo>
                  <a:lnTo>
                    <a:pt x="379" y="112"/>
                  </a:lnTo>
                  <a:lnTo>
                    <a:pt x="373" y="141"/>
                  </a:lnTo>
                  <a:lnTo>
                    <a:pt x="365" y="169"/>
                  </a:lnTo>
                  <a:lnTo>
                    <a:pt x="352" y="195"/>
                  </a:lnTo>
                  <a:lnTo>
                    <a:pt x="360" y="206"/>
                  </a:lnTo>
                  <a:lnTo>
                    <a:pt x="365" y="221"/>
                  </a:lnTo>
                  <a:lnTo>
                    <a:pt x="365" y="375"/>
                  </a:lnTo>
                  <a:lnTo>
                    <a:pt x="363" y="380"/>
                  </a:lnTo>
                  <a:lnTo>
                    <a:pt x="363" y="384"/>
                  </a:lnTo>
                  <a:lnTo>
                    <a:pt x="375" y="397"/>
                  </a:lnTo>
                  <a:lnTo>
                    <a:pt x="382" y="413"/>
                  </a:lnTo>
                  <a:lnTo>
                    <a:pt x="384" y="432"/>
                  </a:lnTo>
                  <a:lnTo>
                    <a:pt x="381" y="452"/>
                  </a:lnTo>
                  <a:lnTo>
                    <a:pt x="373" y="471"/>
                  </a:lnTo>
                  <a:lnTo>
                    <a:pt x="365" y="492"/>
                  </a:lnTo>
                  <a:lnTo>
                    <a:pt x="354" y="513"/>
                  </a:lnTo>
                  <a:lnTo>
                    <a:pt x="349" y="537"/>
                  </a:lnTo>
                  <a:lnTo>
                    <a:pt x="347" y="560"/>
                  </a:lnTo>
                  <a:lnTo>
                    <a:pt x="350" y="570"/>
                  </a:lnTo>
                  <a:lnTo>
                    <a:pt x="354" y="580"/>
                  </a:lnTo>
                  <a:lnTo>
                    <a:pt x="362" y="592"/>
                  </a:lnTo>
                  <a:lnTo>
                    <a:pt x="369" y="601"/>
                  </a:lnTo>
                  <a:lnTo>
                    <a:pt x="379" y="605"/>
                  </a:lnTo>
                  <a:lnTo>
                    <a:pt x="389" y="605"/>
                  </a:lnTo>
                  <a:lnTo>
                    <a:pt x="392" y="605"/>
                  </a:lnTo>
                  <a:lnTo>
                    <a:pt x="395" y="606"/>
                  </a:lnTo>
                  <a:lnTo>
                    <a:pt x="397" y="608"/>
                  </a:lnTo>
                  <a:lnTo>
                    <a:pt x="398" y="611"/>
                  </a:lnTo>
                  <a:lnTo>
                    <a:pt x="397" y="614"/>
                  </a:lnTo>
                  <a:lnTo>
                    <a:pt x="395" y="617"/>
                  </a:lnTo>
                  <a:lnTo>
                    <a:pt x="392" y="618"/>
                  </a:lnTo>
                  <a:lnTo>
                    <a:pt x="378" y="620"/>
                  </a:lnTo>
                  <a:lnTo>
                    <a:pt x="365" y="614"/>
                  </a:lnTo>
                  <a:lnTo>
                    <a:pt x="353" y="604"/>
                  </a:lnTo>
                  <a:lnTo>
                    <a:pt x="344" y="590"/>
                  </a:lnTo>
                  <a:lnTo>
                    <a:pt x="336" y="567"/>
                  </a:lnTo>
                  <a:lnTo>
                    <a:pt x="334" y="544"/>
                  </a:lnTo>
                  <a:lnTo>
                    <a:pt x="338" y="519"/>
                  </a:lnTo>
                  <a:lnTo>
                    <a:pt x="343" y="506"/>
                  </a:lnTo>
                  <a:lnTo>
                    <a:pt x="350" y="490"/>
                  </a:lnTo>
                  <a:lnTo>
                    <a:pt x="357" y="474"/>
                  </a:lnTo>
                  <a:lnTo>
                    <a:pt x="365" y="455"/>
                  </a:lnTo>
                  <a:lnTo>
                    <a:pt x="369" y="438"/>
                  </a:lnTo>
                  <a:lnTo>
                    <a:pt x="370" y="422"/>
                  </a:lnTo>
                  <a:lnTo>
                    <a:pt x="366" y="407"/>
                  </a:lnTo>
                  <a:lnTo>
                    <a:pt x="357" y="396"/>
                  </a:lnTo>
                  <a:lnTo>
                    <a:pt x="346" y="404"/>
                  </a:lnTo>
                  <a:lnTo>
                    <a:pt x="333" y="407"/>
                  </a:lnTo>
                  <a:lnTo>
                    <a:pt x="74" y="407"/>
                  </a:lnTo>
                  <a:lnTo>
                    <a:pt x="65" y="406"/>
                  </a:lnTo>
                  <a:lnTo>
                    <a:pt x="58" y="403"/>
                  </a:lnTo>
                  <a:lnTo>
                    <a:pt x="52" y="398"/>
                  </a:lnTo>
                  <a:lnTo>
                    <a:pt x="46" y="409"/>
                  </a:lnTo>
                  <a:lnTo>
                    <a:pt x="45" y="422"/>
                  </a:lnTo>
                  <a:lnTo>
                    <a:pt x="48" y="436"/>
                  </a:lnTo>
                  <a:lnTo>
                    <a:pt x="50" y="452"/>
                  </a:lnTo>
                  <a:lnTo>
                    <a:pt x="56" y="467"/>
                  </a:lnTo>
                  <a:lnTo>
                    <a:pt x="61" y="480"/>
                  </a:lnTo>
                  <a:lnTo>
                    <a:pt x="65" y="490"/>
                  </a:lnTo>
                  <a:lnTo>
                    <a:pt x="71" y="505"/>
                  </a:lnTo>
                  <a:lnTo>
                    <a:pt x="75" y="521"/>
                  </a:lnTo>
                  <a:lnTo>
                    <a:pt x="77" y="538"/>
                  </a:lnTo>
                  <a:lnTo>
                    <a:pt x="75" y="554"/>
                  </a:lnTo>
                  <a:lnTo>
                    <a:pt x="69" y="569"/>
                  </a:lnTo>
                  <a:lnTo>
                    <a:pt x="58" y="583"/>
                  </a:lnTo>
                  <a:lnTo>
                    <a:pt x="42" y="593"/>
                  </a:lnTo>
                  <a:lnTo>
                    <a:pt x="26" y="599"/>
                  </a:lnTo>
                  <a:lnTo>
                    <a:pt x="7" y="602"/>
                  </a:lnTo>
                  <a:lnTo>
                    <a:pt x="4" y="601"/>
                  </a:lnTo>
                  <a:lnTo>
                    <a:pt x="1" y="599"/>
                  </a:lnTo>
                  <a:lnTo>
                    <a:pt x="0" y="596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4" y="589"/>
                  </a:lnTo>
                  <a:lnTo>
                    <a:pt x="7" y="588"/>
                  </a:lnTo>
                  <a:lnTo>
                    <a:pt x="23" y="586"/>
                  </a:lnTo>
                  <a:lnTo>
                    <a:pt x="39" y="580"/>
                  </a:lnTo>
                  <a:lnTo>
                    <a:pt x="52" y="570"/>
                  </a:lnTo>
                  <a:lnTo>
                    <a:pt x="61" y="554"/>
                  </a:lnTo>
                  <a:lnTo>
                    <a:pt x="64" y="537"/>
                  </a:lnTo>
                  <a:lnTo>
                    <a:pt x="59" y="518"/>
                  </a:lnTo>
                  <a:lnTo>
                    <a:pt x="50" y="492"/>
                  </a:lnTo>
                  <a:lnTo>
                    <a:pt x="40" y="464"/>
                  </a:lnTo>
                  <a:lnTo>
                    <a:pt x="37" y="452"/>
                  </a:lnTo>
                  <a:lnTo>
                    <a:pt x="34" y="438"/>
                  </a:lnTo>
                  <a:lnTo>
                    <a:pt x="32" y="423"/>
                  </a:lnTo>
                  <a:lnTo>
                    <a:pt x="33" y="409"/>
                  </a:lnTo>
                  <a:lnTo>
                    <a:pt x="36" y="396"/>
                  </a:lnTo>
                  <a:lnTo>
                    <a:pt x="43" y="387"/>
                  </a:lnTo>
                  <a:lnTo>
                    <a:pt x="42" y="381"/>
                  </a:lnTo>
                  <a:lnTo>
                    <a:pt x="42" y="375"/>
                  </a:lnTo>
                  <a:lnTo>
                    <a:pt x="42" y="221"/>
                  </a:lnTo>
                  <a:lnTo>
                    <a:pt x="45" y="206"/>
                  </a:lnTo>
                  <a:lnTo>
                    <a:pt x="55" y="195"/>
                  </a:lnTo>
                  <a:lnTo>
                    <a:pt x="42" y="169"/>
                  </a:lnTo>
                  <a:lnTo>
                    <a:pt x="32" y="141"/>
                  </a:lnTo>
                  <a:lnTo>
                    <a:pt x="26" y="112"/>
                  </a:lnTo>
                  <a:lnTo>
                    <a:pt x="23" y="83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9" y="25"/>
                  </a:lnTo>
                  <a:lnTo>
                    <a:pt x="30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7" y="29"/>
                  </a:lnTo>
                  <a:lnTo>
                    <a:pt x="37" y="36"/>
                  </a:lnTo>
                  <a:lnTo>
                    <a:pt x="37" y="83"/>
                  </a:lnTo>
                  <a:lnTo>
                    <a:pt x="40" y="110"/>
                  </a:lnTo>
                  <a:lnTo>
                    <a:pt x="46" y="138"/>
                  </a:lnTo>
                  <a:lnTo>
                    <a:pt x="55" y="164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333" y="189"/>
                  </a:lnTo>
                  <a:lnTo>
                    <a:pt x="338" y="189"/>
                  </a:lnTo>
                  <a:lnTo>
                    <a:pt x="352" y="164"/>
                  </a:lnTo>
                  <a:lnTo>
                    <a:pt x="360" y="138"/>
                  </a:lnTo>
                  <a:lnTo>
                    <a:pt x="366" y="110"/>
                  </a:lnTo>
                  <a:lnTo>
                    <a:pt x="369" y="83"/>
                  </a:lnTo>
                  <a:lnTo>
                    <a:pt x="368" y="32"/>
                  </a:lnTo>
                  <a:lnTo>
                    <a:pt x="368" y="1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2812" y="1813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2912" y="2040"/>
              <a:ext cx="22" cy="83"/>
            </a:xfrm>
            <a:custGeom>
              <a:avLst/>
              <a:gdLst>
                <a:gd name="T0" fmla="*/ 22 w 22"/>
                <a:gd name="T1" fmla="*/ 0 h 83"/>
                <a:gd name="T2" fmla="*/ 22 w 22"/>
                <a:gd name="T3" fmla="*/ 83 h 83"/>
                <a:gd name="T4" fmla="*/ 0 w 22"/>
                <a:gd name="T5" fmla="*/ 83 h 83"/>
                <a:gd name="T6" fmla="*/ 1 w 22"/>
                <a:gd name="T7" fmla="*/ 80 h 83"/>
                <a:gd name="T8" fmla="*/ 4 w 22"/>
                <a:gd name="T9" fmla="*/ 72 h 83"/>
                <a:gd name="T10" fmla="*/ 9 w 22"/>
                <a:gd name="T11" fmla="*/ 60 h 83"/>
                <a:gd name="T12" fmla="*/ 10 w 22"/>
                <a:gd name="T13" fmla="*/ 53 h 83"/>
                <a:gd name="T14" fmla="*/ 9 w 22"/>
                <a:gd name="T15" fmla="*/ 45 h 83"/>
                <a:gd name="T16" fmla="*/ 7 w 22"/>
                <a:gd name="T17" fmla="*/ 35 h 83"/>
                <a:gd name="T18" fmla="*/ 7 w 22"/>
                <a:gd name="T19" fmla="*/ 22 h 83"/>
                <a:gd name="T20" fmla="*/ 9 w 22"/>
                <a:gd name="T21" fmla="*/ 15 h 83"/>
                <a:gd name="T22" fmla="*/ 12 w 22"/>
                <a:gd name="T23" fmla="*/ 11 h 83"/>
                <a:gd name="T24" fmla="*/ 13 w 22"/>
                <a:gd name="T25" fmla="*/ 6 h 83"/>
                <a:gd name="T26" fmla="*/ 16 w 22"/>
                <a:gd name="T27" fmla="*/ 3 h 83"/>
                <a:gd name="T28" fmla="*/ 19 w 22"/>
                <a:gd name="T29" fmla="*/ 2 h 83"/>
                <a:gd name="T30" fmla="*/ 20 w 22"/>
                <a:gd name="T31" fmla="*/ 0 h 83"/>
                <a:gd name="T32" fmla="*/ 22 w 22"/>
                <a:gd name="T33" fmla="*/ 0 h 83"/>
                <a:gd name="T34" fmla="*/ 22 w 22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83">
                  <a:moveTo>
                    <a:pt x="22" y="0"/>
                  </a:moveTo>
                  <a:lnTo>
                    <a:pt x="22" y="83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4" y="72"/>
                  </a:lnTo>
                  <a:lnTo>
                    <a:pt x="9" y="60"/>
                  </a:lnTo>
                  <a:lnTo>
                    <a:pt x="10" y="53"/>
                  </a:lnTo>
                  <a:lnTo>
                    <a:pt x="9" y="45"/>
                  </a:lnTo>
                  <a:lnTo>
                    <a:pt x="7" y="35"/>
                  </a:lnTo>
                  <a:lnTo>
                    <a:pt x="7" y="22"/>
                  </a:lnTo>
                  <a:lnTo>
                    <a:pt x="9" y="15"/>
                  </a:lnTo>
                  <a:lnTo>
                    <a:pt x="12" y="11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6"/>
            <p:cNvSpPr>
              <a:spLocks noChangeArrowheads="1"/>
            </p:cNvSpPr>
            <p:nvPr/>
          </p:nvSpPr>
          <p:spPr bwMode="auto">
            <a:xfrm>
              <a:off x="2915" y="2133"/>
              <a:ext cx="16" cy="3"/>
            </a:xfrm>
            <a:prstGeom prst="rect">
              <a:avLst/>
            </a:prstGeom>
            <a:solidFill>
              <a:srgbClr val="3EC5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2915" y="2139"/>
              <a:ext cx="16" cy="3"/>
            </a:xfrm>
            <a:prstGeom prst="rect">
              <a:avLst/>
            </a:prstGeom>
            <a:solidFill>
              <a:srgbClr val="3EC5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2915" y="2145"/>
              <a:ext cx="16" cy="4"/>
            </a:xfrm>
            <a:prstGeom prst="rect">
              <a:avLst/>
            </a:prstGeom>
            <a:solidFill>
              <a:srgbClr val="3EC5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2887" y="2059"/>
              <a:ext cx="208" cy="128"/>
            </a:xfrm>
            <a:custGeom>
              <a:avLst/>
              <a:gdLst>
                <a:gd name="T0" fmla="*/ 28 w 208"/>
                <a:gd name="T1" fmla="*/ 90 h 128"/>
                <a:gd name="T2" fmla="*/ 44 w 208"/>
                <a:gd name="T3" fmla="*/ 86 h 128"/>
                <a:gd name="T4" fmla="*/ 28 w 208"/>
                <a:gd name="T5" fmla="*/ 80 h 128"/>
                <a:gd name="T6" fmla="*/ 44 w 208"/>
                <a:gd name="T7" fmla="*/ 83 h 128"/>
                <a:gd name="T8" fmla="*/ 28 w 208"/>
                <a:gd name="T9" fmla="*/ 80 h 128"/>
                <a:gd name="T10" fmla="*/ 28 w 208"/>
                <a:gd name="T11" fmla="*/ 77 h 128"/>
                <a:gd name="T12" fmla="*/ 44 w 208"/>
                <a:gd name="T13" fmla="*/ 74 h 128"/>
                <a:gd name="T14" fmla="*/ 140 w 208"/>
                <a:gd name="T15" fmla="*/ 56 h 128"/>
                <a:gd name="T16" fmla="*/ 130 w 208"/>
                <a:gd name="T17" fmla="*/ 64 h 128"/>
                <a:gd name="T18" fmla="*/ 118 w 208"/>
                <a:gd name="T19" fmla="*/ 69 h 128"/>
                <a:gd name="T20" fmla="*/ 127 w 208"/>
                <a:gd name="T21" fmla="*/ 114 h 128"/>
                <a:gd name="T22" fmla="*/ 146 w 208"/>
                <a:gd name="T23" fmla="*/ 73 h 128"/>
                <a:gd name="T24" fmla="*/ 140 w 208"/>
                <a:gd name="T25" fmla="*/ 61 h 128"/>
                <a:gd name="T26" fmla="*/ 168 w 208"/>
                <a:gd name="T27" fmla="*/ 31 h 128"/>
                <a:gd name="T28" fmla="*/ 153 w 208"/>
                <a:gd name="T29" fmla="*/ 47 h 128"/>
                <a:gd name="T30" fmla="*/ 157 w 208"/>
                <a:gd name="T31" fmla="*/ 69 h 128"/>
                <a:gd name="T32" fmla="*/ 179 w 208"/>
                <a:gd name="T33" fmla="*/ 74 h 128"/>
                <a:gd name="T34" fmla="*/ 195 w 208"/>
                <a:gd name="T35" fmla="*/ 58 h 128"/>
                <a:gd name="T36" fmla="*/ 189 w 208"/>
                <a:gd name="T37" fmla="*/ 37 h 128"/>
                <a:gd name="T38" fmla="*/ 168 w 208"/>
                <a:gd name="T39" fmla="*/ 31 h 128"/>
                <a:gd name="T40" fmla="*/ 96 w 208"/>
                <a:gd name="T41" fmla="*/ 19 h 128"/>
                <a:gd name="T42" fmla="*/ 90 w 208"/>
                <a:gd name="T43" fmla="*/ 41 h 128"/>
                <a:gd name="T44" fmla="*/ 105 w 208"/>
                <a:gd name="T45" fmla="*/ 57 h 128"/>
                <a:gd name="T46" fmla="*/ 127 w 208"/>
                <a:gd name="T47" fmla="*/ 51 h 128"/>
                <a:gd name="T48" fmla="*/ 133 w 208"/>
                <a:gd name="T49" fmla="*/ 29 h 128"/>
                <a:gd name="T50" fmla="*/ 117 w 208"/>
                <a:gd name="T51" fmla="*/ 13 h 128"/>
                <a:gd name="T52" fmla="*/ 106 w 208"/>
                <a:gd name="T53" fmla="*/ 0 h 128"/>
                <a:gd name="T54" fmla="*/ 133 w 208"/>
                <a:gd name="T55" fmla="*/ 9 h 128"/>
                <a:gd name="T56" fmla="*/ 146 w 208"/>
                <a:gd name="T57" fmla="*/ 32 h 128"/>
                <a:gd name="T58" fmla="*/ 169 w 208"/>
                <a:gd name="T59" fmla="*/ 18 h 128"/>
                <a:gd name="T60" fmla="*/ 195 w 208"/>
                <a:gd name="T61" fmla="*/ 25 h 128"/>
                <a:gd name="T62" fmla="*/ 208 w 208"/>
                <a:gd name="T63" fmla="*/ 48 h 128"/>
                <a:gd name="T64" fmla="*/ 201 w 208"/>
                <a:gd name="T65" fmla="*/ 74 h 128"/>
                <a:gd name="T66" fmla="*/ 178 w 208"/>
                <a:gd name="T67" fmla="*/ 88 h 128"/>
                <a:gd name="T68" fmla="*/ 165 w 208"/>
                <a:gd name="T69" fmla="*/ 86 h 128"/>
                <a:gd name="T70" fmla="*/ 182 w 208"/>
                <a:gd name="T71" fmla="*/ 114 h 128"/>
                <a:gd name="T72" fmla="*/ 0 w 208"/>
                <a:gd name="T73" fmla="*/ 128 h 128"/>
                <a:gd name="T74" fmla="*/ 25 w 208"/>
                <a:gd name="T75" fmla="*/ 114 h 128"/>
                <a:gd name="T76" fmla="*/ 48 w 208"/>
                <a:gd name="T77" fmla="*/ 69 h 128"/>
                <a:gd name="T78" fmla="*/ 106 w 208"/>
                <a:gd name="T79" fmla="*/ 114 h 128"/>
                <a:gd name="T80" fmla="*/ 102 w 208"/>
                <a:gd name="T81" fmla="*/ 69 h 128"/>
                <a:gd name="T82" fmla="*/ 82 w 208"/>
                <a:gd name="T83" fmla="*/ 53 h 128"/>
                <a:gd name="T84" fmla="*/ 77 w 208"/>
                <a:gd name="T85" fmla="*/ 26 h 128"/>
                <a:gd name="T86" fmla="*/ 95 w 208"/>
                <a:gd name="T87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128">
                  <a:moveTo>
                    <a:pt x="28" y="86"/>
                  </a:moveTo>
                  <a:lnTo>
                    <a:pt x="28" y="90"/>
                  </a:lnTo>
                  <a:lnTo>
                    <a:pt x="44" y="90"/>
                  </a:lnTo>
                  <a:lnTo>
                    <a:pt x="44" y="86"/>
                  </a:lnTo>
                  <a:lnTo>
                    <a:pt x="28" y="86"/>
                  </a:lnTo>
                  <a:close/>
                  <a:moveTo>
                    <a:pt x="28" y="80"/>
                  </a:moveTo>
                  <a:lnTo>
                    <a:pt x="28" y="83"/>
                  </a:lnTo>
                  <a:lnTo>
                    <a:pt x="44" y="83"/>
                  </a:lnTo>
                  <a:lnTo>
                    <a:pt x="44" y="80"/>
                  </a:lnTo>
                  <a:lnTo>
                    <a:pt x="28" y="80"/>
                  </a:lnTo>
                  <a:close/>
                  <a:moveTo>
                    <a:pt x="28" y="74"/>
                  </a:moveTo>
                  <a:lnTo>
                    <a:pt x="28" y="77"/>
                  </a:lnTo>
                  <a:lnTo>
                    <a:pt x="44" y="77"/>
                  </a:lnTo>
                  <a:lnTo>
                    <a:pt x="44" y="74"/>
                  </a:lnTo>
                  <a:lnTo>
                    <a:pt x="28" y="74"/>
                  </a:lnTo>
                  <a:close/>
                  <a:moveTo>
                    <a:pt x="140" y="56"/>
                  </a:moveTo>
                  <a:lnTo>
                    <a:pt x="136" y="60"/>
                  </a:lnTo>
                  <a:lnTo>
                    <a:pt x="130" y="64"/>
                  </a:lnTo>
                  <a:lnTo>
                    <a:pt x="124" y="67"/>
                  </a:lnTo>
                  <a:lnTo>
                    <a:pt x="118" y="69"/>
                  </a:lnTo>
                  <a:lnTo>
                    <a:pt x="121" y="114"/>
                  </a:lnTo>
                  <a:lnTo>
                    <a:pt x="127" y="114"/>
                  </a:lnTo>
                  <a:lnTo>
                    <a:pt x="150" y="79"/>
                  </a:lnTo>
                  <a:lnTo>
                    <a:pt x="146" y="73"/>
                  </a:lnTo>
                  <a:lnTo>
                    <a:pt x="143" y="69"/>
                  </a:lnTo>
                  <a:lnTo>
                    <a:pt x="140" y="61"/>
                  </a:lnTo>
                  <a:lnTo>
                    <a:pt x="140" y="56"/>
                  </a:lnTo>
                  <a:close/>
                  <a:moveTo>
                    <a:pt x="168" y="31"/>
                  </a:moveTo>
                  <a:lnTo>
                    <a:pt x="159" y="37"/>
                  </a:lnTo>
                  <a:lnTo>
                    <a:pt x="153" y="47"/>
                  </a:lnTo>
                  <a:lnTo>
                    <a:pt x="153" y="58"/>
                  </a:lnTo>
                  <a:lnTo>
                    <a:pt x="157" y="69"/>
                  </a:lnTo>
                  <a:lnTo>
                    <a:pt x="168" y="74"/>
                  </a:lnTo>
                  <a:lnTo>
                    <a:pt x="179" y="74"/>
                  </a:lnTo>
                  <a:lnTo>
                    <a:pt x="189" y="69"/>
                  </a:lnTo>
                  <a:lnTo>
                    <a:pt x="195" y="58"/>
                  </a:lnTo>
                  <a:lnTo>
                    <a:pt x="195" y="47"/>
                  </a:lnTo>
                  <a:lnTo>
                    <a:pt x="189" y="37"/>
                  </a:lnTo>
                  <a:lnTo>
                    <a:pt x="179" y="31"/>
                  </a:lnTo>
                  <a:lnTo>
                    <a:pt x="168" y="31"/>
                  </a:lnTo>
                  <a:close/>
                  <a:moveTo>
                    <a:pt x="105" y="13"/>
                  </a:moveTo>
                  <a:lnTo>
                    <a:pt x="96" y="19"/>
                  </a:lnTo>
                  <a:lnTo>
                    <a:pt x="90" y="29"/>
                  </a:lnTo>
                  <a:lnTo>
                    <a:pt x="90" y="41"/>
                  </a:lnTo>
                  <a:lnTo>
                    <a:pt x="95" y="51"/>
                  </a:lnTo>
                  <a:lnTo>
                    <a:pt x="105" y="57"/>
                  </a:lnTo>
                  <a:lnTo>
                    <a:pt x="117" y="57"/>
                  </a:lnTo>
                  <a:lnTo>
                    <a:pt x="127" y="51"/>
                  </a:lnTo>
                  <a:lnTo>
                    <a:pt x="133" y="41"/>
                  </a:lnTo>
                  <a:lnTo>
                    <a:pt x="133" y="29"/>
                  </a:lnTo>
                  <a:lnTo>
                    <a:pt x="127" y="19"/>
                  </a:lnTo>
                  <a:lnTo>
                    <a:pt x="117" y="13"/>
                  </a:lnTo>
                  <a:lnTo>
                    <a:pt x="105" y="13"/>
                  </a:lnTo>
                  <a:close/>
                  <a:moveTo>
                    <a:pt x="106" y="0"/>
                  </a:moveTo>
                  <a:lnTo>
                    <a:pt x="121" y="2"/>
                  </a:lnTo>
                  <a:lnTo>
                    <a:pt x="133" y="9"/>
                  </a:lnTo>
                  <a:lnTo>
                    <a:pt x="141" y="19"/>
                  </a:lnTo>
                  <a:lnTo>
                    <a:pt x="146" y="32"/>
                  </a:lnTo>
                  <a:lnTo>
                    <a:pt x="156" y="24"/>
                  </a:lnTo>
                  <a:lnTo>
                    <a:pt x="169" y="18"/>
                  </a:lnTo>
                  <a:lnTo>
                    <a:pt x="184" y="19"/>
                  </a:lnTo>
                  <a:lnTo>
                    <a:pt x="195" y="25"/>
                  </a:lnTo>
                  <a:lnTo>
                    <a:pt x="204" y="35"/>
                  </a:lnTo>
                  <a:lnTo>
                    <a:pt x="208" y="48"/>
                  </a:lnTo>
                  <a:lnTo>
                    <a:pt x="207" y="61"/>
                  </a:lnTo>
                  <a:lnTo>
                    <a:pt x="201" y="74"/>
                  </a:lnTo>
                  <a:lnTo>
                    <a:pt x="191" y="83"/>
                  </a:lnTo>
                  <a:lnTo>
                    <a:pt x="178" y="88"/>
                  </a:lnTo>
                  <a:lnTo>
                    <a:pt x="165" y="86"/>
                  </a:lnTo>
                  <a:lnTo>
                    <a:pt x="165" y="86"/>
                  </a:lnTo>
                  <a:lnTo>
                    <a:pt x="144" y="114"/>
                  </a:lnTo>
                  <a:lnTo>
                    <a:pt x="182" y="114"/>
                  </a:lnTo>
                  <a:lnTo>
                    <a:pt x="182" y="128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25" y="114"/>
                  </a:lnTo>
                  <a:lnTo>
                    <a:pt x="25" y="69"/>
                  </a:lnTo>
                  <a:lnTo>
                    <a:pt x="48" y="69"/>
                  </a:lnTo>
                  <a:lnTo>
                    <a:pt x="48" y="114"/>
                  </a:lnTo>
                  <a:lnTo>
                    <a:pt x="106" y="114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90" y="63"/>
                  </a:lnTo>
                  <a:lnTo>
                    <a:pt x="82" y="53"/>
                  </a:lnTo>
                  <a:lnTo>
                    <a:pt x="77" y="40"/>
                  </a:lnTo>
                  <a:lnTo>
                    <a:pt x="77" y="26"/>
                  </a:lnTo>
                  <a:lnTo>
                    <a:pt x="85" y="13"/>
                  </a:lnTo>
                  <a:lnTo>
                    <a:pt x="95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90"/>
            <p:cNvSpPr>
              <a:spLocks/>
            </p:cNvSpPr>
            <p:nvPr/>
          </p:nvSpPr>
          <p:spPr bwMode="auto">
            <a:xfrm>
              <a:off x="3040" y="2090"/>
              <a:ext cx="42" cy="43"/>
            </a:xfrm>
            <a:custGeom>
              <a:avLst/>
              <a:gdLst>
                <a:gd name="T0" fmla="*/ 15 w 42"/>
                <a:gd name="T1" fmla="*/ 0 h 43"/>
                <a:gd name="T2" fmla="*/ 26 w 42"/>
                <a:gd name="T3" fmla="*/ 0 h 43"/>
                <a:gd name="T4" fmla="*/ 36 w 42"/>
                <a:gd name="T5" fmla="*/ 6 h 43"/>
                <a:gd name="T6" fmla="*/ 42 w 42"/>
                <a:gd name="T7" fmla="*/ 16 h 43"/>
                <a:gd name="T8" fmla="*/ 42 w 42"/>
                <a:gd name="T9" fmla="*/ 27 h 43"/>
                <a:gd name="T10" fmla="*/ 36 w 42"/>
                <a:gd name="T11" fmla="*/ 38 h 43"/>
                <a:gd name="T12" fmla="*/ 26 w 42"/>
                <a:gd name="T13" fmla="*/ 43 h 43"/>
                <a:gd name="T14" fmla="*/ 15 w 42"/>
                <a:gd name="T15" fmla="*/ 43 h 43"/>
                <a:gd name="T16" fmla="*/ 4 w 42"/>
                <a:gd name="T17" fmla="*/ 38 h 43"/>
                <a:gd name="T18" fmla="*/ 0 w 42"/>
                <a:gd name="T19" fmla="*/ 27 h 43"/>
                <a:gd name="T20" fmla="*/ 0 w 42"/>
                <a:gd name="T21" fmla="*/ 16 h 43"/>
                <a:gd name="T22" fmla="*/ 6 w 42"/>
                <a:gd name="T23" fmla="*/ 6 h 43"/>
                <a:gd name="T24" fmla="*/ 15 w 42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3">
                  <a:moveTo>
                    <a:pt x="15" y="0"/>
                  </a:moveTo>
                  <a:lnTo>
                    <a:pt x="26" y="0"/>
                  </a:lnTo>
                  <a:lnTo>
                    <a:pt x="36" y="6"/>
                  </a:lnTo>
                  <a:lnTo>
                    <a:pt x="42" y="16"/>
                  </a:lnTo>
                  <a:lnTo>
                    <a:pt x="42" y="27"/>
                  </a:lnTo>
                  <a:lnTo>
                    <a:pt x="36" y="38"/>
                  </a:lnTo>
                  <a:lnTo>
                    <a:pt x="26" y="43"/>
                  </a:lnTo>
                  <a:lnTo>
                    <a:pt x="15" y="43"/>
                  </a:lnTo>
                  <a:lnTo>
                    <a:pt x="4" y="3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91D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91"/>
            <p:cNvSpPr>
              <a:spLocks/>
            </p:cNvSpPr>
            <p:nvPr/>
          </p:nvSpPr>
          <p:spPr bwMode="auto">
            <a:xfrm>
              <a:off x="2977" y="2072"/>
              <a:ext cx="43" cy="44"/>
            </a:xfrm>
            <a:custGeom>
              <a:avLst/>
              <a:gdLst>
                <a:gd name="T0" fmla="*/ 15 w 43"/>
                <a:gd name="T1" fmla="*/ 0 h 44"/>
                <a:gd name="T2" fmla="*/ 27 w 43"/>
                <a:gd name="T3" fmla="*/ 0 h 44"/>
                <a:gd name="T4" fmla="*/ 37 w 43"/>
                <a:gd name="T5" fmla="*/ 6 h 44"/>
                <a:gd name="T6" fmla="*/ 43 w 43"/>
                <a:gd name="T7" fmla="*/ 16 h 44"/>
                <a:gd name="T8" fmla="*/ 43 w 43"/>
                <a:gd name="T9" fmla="*/ 28 h 44"/>
                <a:gd name="T10" fmla="*/ 37 w 43"/>
                <a:gd name="T11" fmla="*/ 38 h 44"/>
                <a:gd name="T12" fmla="*/ 27 w 43"/>
                <a:gd name="T13" fmla="*/ 44 h 44"/>
                <a:gd name="T14" fmla="*/ 15 w 43"/>
                <a:gd name="T15" fmla="*/ 44 h 44"/>
                <a:gd name="T16" fmla="*/ 5 w 43"/>
                <a:gd name="T17" fmla="*/ 38 h 44"/>
                <a:gd name="T18" fmla="*/ 0 w 43"/>
                <a:gd name="T19" fmla="*/ 28 h 44"/>
                <a:gd name="T20" fmla="*/ 0 w 43"/>
                <a:gd name="T21" fmla="*/ 16 h 44"/>
                <a:gd name="T22" fmla="*/ 6 w 43"/>
                <a:gd name="T23" fmla="*/ 6 h 44"/>
                <a:gd name="T24" fmla="*/ 15 w 43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15" y="0"/>
                  </a:moveTo>
                  <a:lnTo>
                    <a:pt x="27" y="0"/>
                  </a:lnTo>
                  <a:lnTo>
                    <a:pt x="37" y="6"/>
                  </a:lnTo>
                  <a:lnTo>
                    <a:pt x="43" y="16"/>
                  </a:lnTo>
                  <a:lnTo>
                    <a:pt x="43" y="28"/>
                  </a:lnTo>
                  <a:lnTo>
                    <a:pt x="37" y="38"/>
                  </a:lnTo>
                  <a:lnTo>
                    <a:pt x="27" y="44"/>
                  </a:lnTo>
                  <a:lnTo>
                    <a:pt x="15" y="44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91D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383530" y="81492"/>
            <a:ext cx="4674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4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Virazom Cap.20mg - Thuốc điều trị viêm loét dạ dày, tá tràng hiệ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Virazom Cap.20mg - Thuốc điều trị viêm loét dạ dày, tá tràng hiệ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Virazom Cap.20mg - Thuốc điều trị viêm loét dạ dày, tá tràng hiệ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Thuốc Virazom Cap.20mg điều trị dạ dày giá bao nhiêu tiề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Thuốc Lansoprazol 30mg là thuốc gì, giá bao nhiêu? có tác dụng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E593F3-94E0-4C88-B0AA-7A78E0F52D16}"/>
              </a:ext>
            </a:extLst>
          </p:cNvPr>
          <p:cNvSpPr txBox="1"/>
          <p:nvPr/>
        </p:nvSpPr>
        <p:spPr>
          <a:xfrm>
            <a:off x="297674" y="451010"/>
            <a:ext cx="8194816" cy="67710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ko-KR" sz="24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ko-K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ko-K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i="1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altLang="ko-K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i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i="1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ko-KR" sz="2400" b="1" i="1" dirty="0" smtClean="0">
                <a:latin typeface="Times New Roman" pitchFamily="18" charset="0"/>
                <a:cs typeface="Times New Roman" pitchFamily="18" charset="0"/>
              </a:rPr>
              <a:t> proton</a:t>
            </a:r>
          </a:p>
          <a:p>
            <a:endParaRPr lang="ko-KR" alt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55575" y="967919"/>
            <a:ext cx="8134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ngược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(GERD),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Barrett.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loét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NSAIDs.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loét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Helicobacter pylori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Zollinger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Ellison.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21916" y="762729"/>
            <a:ext cx="1196720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coi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GB" sz="20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PPI,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PPI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Á.</a:t>
            </a:r>
          </a:p>
          <a:p>
            <a:pPr fontAlgn="ctr">
              <a:lnSpc>
                <a:spcPct val="150000"/>
              </a:lnSpc>
            </a:pP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(GERD)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GERD.Phác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PPI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GERD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5900" algn="just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15900" algn="just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5900" algn="just" fontAlgn="ctr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15900" algn="just" fontAlgn="ctr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DDA87E-2832-417E-B4D6-2879FF612B8E}"/>
              </a:ext>
            </a:extLst>
          </p:cNvPr>
          <p:cNvSpPr txBox="1"/>
          <p:nvPr/>
        </p:nvSpPr>
        <p:spPr>
          <a:xfrm>
            <a:off x="400050" y="145717"/>
            <a:ext cx="90525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2.Một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" y="470952"/>
            <a:ext cx="114414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GORD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GERD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PPI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66403"/>
            <a:ext cx="1165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cân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PPI?</a:t>
            </a:r>
          </a:p>
          <a:p>
            <a:pPr marL="0" marR="0" lvl="0" indent="21590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4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" y="856476"/>
            <a:ext cx="115023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Barrett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PPI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PPI,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GB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u="sng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PPI.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40 %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pantoprazol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acid 1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PPI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DDA87E-2832-417E-B4D6-2879FF612B8E}"/>
              </a:ext>
            </a:extLst>
          </p:cNvPr>
          <p:cNvSpPr txBox="1"/>
          <p:nvPr/>
        </p:nvSpPr>
        <p:spPr>
          <a:xfrm>
            <a:off x="217170" y="-14413"/>
            <a:ext cx="606934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0010" y="639060"/>
            <a:ext cx="1183005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Tỷ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gặp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lợi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giám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kỳ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ppi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PPI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ppi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ppi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acid”,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26380"/>
            <a:ext cx="114642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PPI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342900" lvl="0" indent="-3429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vitamin b12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ppi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ppi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ppi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ppi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cúm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PPI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83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DDA87E-2832-417E-B4D6-2879FF612B8E}"/>
              </a:ext>
            </a:extLst>
          </p:cNvPr>
          <p:cNvSpPr txBox="1"/>
          <p:nvPr/>
        </p:nvSpPr>
        <p:spPr>
          <a:xfrm>
            <a:off x="274320" y="243089"/>
            <a:ext cx="97269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85" y="764024"/>
            <a:ext cx="1195578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ngại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omeprazol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clopidogrel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chắc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chắn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lâm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sàng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algn="just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clopidogrel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clopidogrel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vitro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ngoại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hậu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lợi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lâm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thuốc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clopidogrel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sĩ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clopidogrel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khuyến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pantoprazol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ít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enzym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CYP2C19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omeprazol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lansoprazol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Palatino Linotype" pitchFamily="18" charset="0"/>
              <a:buChar char="⁻"/>
            </a:pP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PPI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chống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warfarin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PPI.Bệnh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warfarin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INR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xuyên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PPI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đảm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gặp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lâm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sàng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Palatino Linotype" pitchFamily="18" charset="0"/>
              <a:buChar char="⁻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E593F3-94E0-4C88-B0AA-7A78E0F52D16}"/>
              </a:ext>
            </a:extLst>
          </p:cNvPr>
          <p:cNvSpPr txBox="1"/>
          <p:nvPr/>
        </p:nvSpPr>
        <p:spPr>
          <a:xfrm>
            <a:off x="594854" y="519590"/>
            <a:ext cx="8194816" cy="276999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b="1" i="1" u="sng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ko-KR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i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ko-KR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i="1" u="sng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ko-KR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i="1" u="sng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ko-KR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b="1" i="1" u="sng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ko-KR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i="1" u="sng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ko-KR" b="1" i="1" u="sng" dirty="0" smtClean="0">
                <a:latin typeface="Times New Roman" pitchFamily="18" charset="0"/>
                <a:cs typeface="Times New Roman" pitchFamily="18" charset="0"/>
              </a:rPr>
              <a:t> DI &amp; ADR</a:t>
            </a:r>
            <a:endParaRPr lang="ko-KR" alt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20" y="369599"/>
            <a:ext cx="10748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AI MẶT CỦA MORPH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90" y="1670566"/>
            <a:ext cx="9052560" cy="43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E593F3-94E0-4C88-B0AA-7A78E0F52D16}"/>
              </a:ext>
            </a:extLst>
          </p:cNvPr>
          <p:cNvSpPr txBox="1"/>
          <p:nvPr/>
        </p:nvSpPr>
        <p:spPr>
          <a:xfrm>
            <a:off x="1543544" y="1776890"/>
            <a:ext cx="8194816" cy="203132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ko-K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600" b="1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endParaRPr lang="ko-KR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0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" y="315575"/>
            <a:ext cx="110337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mong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opioid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Palatino Linotype" pitchFamily="18" charset="0"/>
              <a:buChar char="⁻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315575"/>
            <a:ext cx="11033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WHO </a:t>
            </a: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Palatino Linotype" pitchFamily="18" charset="0"/>
              <a:buChar char="⁻"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10" y="318253"/>
            <a:ext cx="780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17491"/>
              </p:ext>
            </p:extLst>
          </p:nvPr>
        </p:nvGraphicFramePr>
        <p:xfrm>
          <a:off x="431110" y="1120140"/>
          <a:ext cx="11486515" cy="4579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095"/>
                <a:gridCol w="3115945"/>
                <a:gridCol w="3926840"/>
                <a:gridCol w="2540635"/>
              </a:tblGrid>
              <a:tr h="1162177"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Thuốc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0480" marR="107950" indent="-11861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Liều trung bình 1  lần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0" marR="729615" indent="-5822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Liều trong</a:t>
                      </a:r>
                      <a:r>
                        <a:rPr sz="2800" b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24h  (Tối đa)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3460" marR="224154" indent="-7804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Liều tối đa</a:t>
                      </a:r>
                      <a:r>
                        <a:rPr sz="2800" b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  lần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9190">
                <a:tc>
                  <a:txBody>
                    <a:bodyPr/>
                    <a:lstStyle/>
                    <a:p>
                      <a:pPr marL="90805" marR="1435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Parac</a:t>
                      </a:r>
                      <a:r>
                        <a:rPr sz="2200" b="1" spc="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tamol  </a:t>
                      </a: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(PO)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- NL:</a:t>
                      </a:r>
                      <a:r>
                        <a:rPr sz="2200" b="1" spc="1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500-650mg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- TE:</a:t>
                      </a:r>
                      <a:r>
                        <a:rPr sz="2200" b="1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10-15mg/kg/lần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263525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Không quá</a:t>
                      </a:r>
                      <a:r>
                        <a:rPr sz="2200" b="1" spc="40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4g</a:t>
                      </a:r>
                      <a:endParaRPr sz="2200" dirty="0">
                        <a:latin typeface="Arial"/>
                        <a:cs typeface="Arial"/>
                      </a:endParaRPr>
                    </a:p>
                    <a:p>
                      <a:pPr marL="262890" indent="-171450">
                        <a:lnSpc>
                          <a:spcPct val="100000"/>
                        </a:lnSpc>
                        <a:buChar char="-"/>
                        <a:tabLst>
                          <a:tab pos="263525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Không quá</a:t>
                      </a:r>
                      <a:r>
                        <a:rPr sz="2200" b="1" spc="3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60mg/kg/24h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2200" b="1" spc="-10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91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Ibuprofen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(PO)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-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NL: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400mg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-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TE: 5-10mg/kg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- NL:</a:t>
                      </a:r>
                      <a:r>
                        <a:rPr sz="2200" b="1" spc="20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2400mg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- TE: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20-40mg/kg/24h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NL:</a:t>
                      </a:r>
                      <a:r>
                        <a:rPr sz="2200" b="1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600mg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9151">
                <a:tc>
                  <a:txBody>
                    <a:bodyPr/>
                    <a:lstStyle/>
                    <a:p>
                      <a:pPr marL="90805" marR="392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Diclofen</a:t>
                      </a:r>
                      <a:r>
                        <a:rPr sz="2200" b="1" spc="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  </a:t>
                      </a: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(PO)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-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Nhanh:</a:t>
                      </a:r>
                      <a:r>
                        <a:rPr sz="2200" b="1" spc="10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50mg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-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Chậm:</a:t>
                      </a:r>
                      <a:r>
                        <a:rPr sz="2200" b="1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100mg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-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Nhanh:</a:t>
                      </a:r>
                      <a:r>
                        <a:rPr sz="2200" b="1" spc="1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150mg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-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Chậm: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150mg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263525" algn="l"/>
                        </a:tabLst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Nhanh:</a:t>
                      </a:r>
                      <a:r>
                        <a:rPr sz="2200" b="1" spc="20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75mg</a:t>
                      </a:r>
                      <a:endParaRPr sz="2200" dirty="0">
                        <a:latin typeface="Arial"/>
                        <a:cs typeface="Arial"/>
                      </a:endParaRPr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63525" algn="l"/>
                        </a:tabLst>
                      </a:pPr>
                      <a:r>
                        <a:rPr sz="2200" b="1" spc="-10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Chậm: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0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38333"/>
              </p:ext>
            </p:extLst>
          </p:nvPr>
        </p:nvGraphicFramePr>
        <p:xfrm>
          <a:off x="609600" y="1405890"/>
          <a:ext cx="11089005" cy="4843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7055"/>
                <a:gridCol w="3023870"/>
                <a:gridCol w="3455670"/>
                <a:gridCol w="2772410"/>
              </a:tblGrid>
              <a:tr h="1139189"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Thuốc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6805" marR="210820" indent="-889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Liều trung</a:t>
                      </a:r>
                      <a:r>
                        <a:rPr sz="2800" b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bình  1</a:t>
                      </a:r>
                      <a:r>
                        <a:rPr sz="2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lần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6485" marR="494665" indent="-5842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Liều trong</a:t>
                      </a:r>
                      <a:r>
                        <a:rPr sz="28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24h  (Tối đa)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935" marR="340360" indent="-7823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Liều tối đa</a:t>
                      </a:r>
                      <a:r>
                        <a:rPr sz="28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  lần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Piroxicam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(PO)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40mg/24h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20mg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210">
                <a:tc>
                  <a:txBody>
                    <a:bodyPr/>
                    <a:lstStyle/>
                    <a:p>
                      <a:pPr marL="91440" marR="3111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Meloxi</a:t>
                      </a:r>
                      <a:r>
                        <a:rPr sz="2200" b="1" spc="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am  </a:t>
                      </a: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(PO)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7.5mg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15mg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15mg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084">
                <a:tc>
                  <a:txBody>
                    <a:bodyPr/>
                    <a:lstStyle/>
                    <a:p>
                      <a:pPr marL="91440" marR="4191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Cele</a:t>
                      </a:r>
                      <a:r>
                        <a:rPr sz="2200" b="1" spc="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oxib  </a:t>
                      </a: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(PO)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200mg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800mg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400mg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096">
                <a:tc>
                  <a:txBody>
                    <a:bodyPr/>
                    <a:lstStyle/>
                    <a:p>
                      <a:pPr marL="91440" marR="3740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Etoricoxib  </a:t>
                      </a:r>
                      <a:r>
                        <a:rPr sz="2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(PO)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40-60mg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120mg/ngày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Arial"/>
                          <a:cs typeface="Arial"/>
                        </a:rPr>
                        <a:t>120mg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1130" y="549085"/>
            <a:ext cx="780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130" y="549085"/>
            <a:ext cx="780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11603"/>
              </p:ext>
            </p:extLst>
          </p:nvPr>
        </p:nvGraphicFramePr>
        <p:xfrm>
          <a:off x="274281" y="1440180"/>
          <a:ext cx="11487149" cy="4820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095"/>
                <a:gridCol w="3132455"/>
                <a:gridCol w="3579495"/>
                <a:gridCol w="2872104"/>
              </a:tblGrid>
              <a:tr h="1116328"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08735" marR="116839" indent="-11861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Liều trung bình</a:t>
                      </a:r>
                      <a:r>
                        <a:rPr sz="2800" b="1" spc="-2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 lần</a:t>
                      </a:r>
                      <a:endParaRPr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6810" marR="556260" indent="-5822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Liều trong</a:t>
                      </a:r>
                      <a:r>
                        <a:rPr sz="2800" b="1" spc="-5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24h  (Tối đa)</a:t>
                      </a:r>
                      <a:endParaRPr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9830" marR="389255" indent="-7804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Liều tối đa</a:t>
                      </a:r>
                      <a:r>
                        <a:rPr sz="2800" b="1" spc="-5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 lần</a:t>
                      </a:r>
                      <a:endParaRPr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60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Floctafenin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400mg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2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Nefopam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192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40mg  TMC</a:t>
                      </a:r>
                      <a:r>
                        <a:rPr sz="2200" b="1" spc="-6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094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120mg  TMC</a:t>
                      </a:r>
                      <a:r>
                        <a:rPr sz="2200" b="1" spc="-6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576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PO: 90mg  TMC</a:t>
                      </a:r>
                      <a:r>
                        <a:rPr sz="2200" b="1" spc="-6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20mg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084">
                <a:tc>
                  <a:txBody>
                    <a:bodyPr/>
                    <a:lstStyle/>
                    <a:p>
                      <a:pPr marL="90805" marR="857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Codein 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(PO)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30mg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09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20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Tramadol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PO, TMC:</a:t>
                      </a:r>
                      <a:r>
                        <a:rPr sz="2200" b="1" spc="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50-100mg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PO, TMC:</a:t>
                      </a:r>
                      <a:r>
                        <a:rPr sz="2200" b="1" spc="2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5" dirty="0">
                          <a:solidFill>
                            <a:srgbClr val="2D12F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PO, TMC:100mg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4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3780</Words>
  <Application>Microsoft Office PowerPoint</Application>
  <PresentationFormat>Custom</PresentationFormat>
  <Paragraphs>308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Duoc-CT</cp:lastModifiedBy>
  <cp:revision>124</cp:revision>
  <cp:lastPrinted>2022-12-21T08:10:22Z</cp:lastPrinted>
  <dcterms:created xsi:type="dcterms:W3CDTF">2020-01-20T05:08:25Z</dcterms:created>
  <dcterms:modified xsi:type="dcterms:W3CDTF">2022-12-26T03:22:06Z</dcterms:modified>
</cp:coreProperties>
</file>