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1"/>
  </p:notesMasterIdLst>
  <p:sldIdLst>
    <p:sldId id="351" r:id="rId4"/>
    <p:sldId id="316" r:id="rId5"/>
    <p:sldId id="356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5356A1-B6B9-4BBB-83AC-B01BF7E55CB7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D41B74-6773-4996-9F85-A8E7038A6ED4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C2C374-B653-4C16-B3A6-4CB8C4AF41F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FC4A59-89B0-4C44-8E14-A5D78BD776C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B8EC43-65C3-476B-A41D-011B27082E8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0255F8-0CA4-4D08-A77D-0E915EC5537D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5E5BA3-DEAF-4B7F-8FF0-340A34E5571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15DC4C-4D5A-44CF-BE9F-0BFD13DC8EC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EB7540-3163-4BCA-95EB-CF21760FDAE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1710E7-A52E-40DF-B463-2C372E2765F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57931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xmlns="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xmlns="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xmlns="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xmlns="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xmlns="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xmlns="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xmlns="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xmlns="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xmlns="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xmlns="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xmlns="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xmlns="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xmlns="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xmlns="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xmlns="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xmlns="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xmlns="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xmlns="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="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1" r:id="rId7"/>
    <p:sldLayoutId id="2147483682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9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0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1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4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65EB7FFB-6FB1-480A-A898-65150C03087A}"/>
              </a:ext>
            </a:extLst>
          </p:cNvPr>
          <p:cNvSpPr txBox="1"/>
          <p:nvPr/>
        </p:nvSpPr>
        <p:spPr>
          <a:xfrm>
            <a:off x="0" y="6554861"/>
            <a:ext cx="12191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-608677" y="462521"/>
            <a:ext cx="12192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ko-KR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ko-KR" sz="5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5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altLang="ko-KR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5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ko-KR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5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ko-KR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5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ko-KR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2022</a:t>
            </a:r>
            <a:endParaRPr lang="ko-KR" altLang="en-US" sz="5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4819" name="Object 1"/>
          <p:cNvGraphicFramePr>
            <a:graphicFrameLocks noChangeAspect="1"/>
          </p:cNvGraphicFramePr>
          <p:nvPr/>
        </p:nvGraphicFramePr>
        <p:xfrm>
          <a:off x="615951" y="615950"/>
          <a:ext cx="10562167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4" imgW="9208236" imgH="6857315" progId="Word.Document.12">
                  <p:embed/>
                </p:oleObj>
              </mc:Choice>
              <mc:Fallback>
                <p:oleObj name="Document" r:id="rId4" imgW="9208236" imgH="68573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1" y="615950"/>
                        <a:ext cx="10562167" cy="591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3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5843" name="Object 1"/>
          <p:cNvGraphicFramePr>
            <a:graphicFrameLocks noChangeAspect="1"/>
          </p:cNvGraphicFramePr>
          <p:nvPr/>
        </p:nvGraphicFramePr>
        <p:xfrm>
          <a:off x="808567" y="760414"/>
          <a:ext cx="10547351" cy="773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4" imgW="9547345" imgH="9310079" progId="Word.Document.12">
                  <p:embed/>
                </p:oleObj>
              </mc:Choice>
              <mc:Fallback>
                <p:oleObj name="Document" r:id="rId4" imgW="9547345" imgH="931007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67" y="760414"/>
                        <a:ext cx="10547351" cy="773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4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6867" name="Object 1"/>
          <p:cNvGraphicFramePr>
            <a:graphicFrameLocks noChangeAspect="1"/>
          </p:cNvGraphicFramePr>
          <p:nvPr/>
        </p:nvGraphicFramePr>
        <p:xfrm>
          <a:off x="615951" y="615950"/>
          <a:ext cx="10562167" cy="588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9208236" imgH="6800174" progId="Word.Document.12">
                  <p:embed/>
                </p:oleObj>
              </mc:Choice>
              <mc:Fallback>
                <p:oleObj name="Document" r:id="rId4" imgW="9208236" imgH="680017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1" y="615950"/>
                        <a:ext cx="10562167" cy="588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7891" name="Object 1"/>
          <p:cNvGraphicFramePr>
            <a:graphicFrameLocks noChangeAspect="1"/>
          </p:cNvGraphicFramePr>
          <p:nvPr/>
        </p:nvGraphicFramePr>
        <p:xfrm>
          <a:off x="630767" y="688976"/>
          <a:ext cx="11108267" cy="716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9935516" imgH="8502194" progId="Word.Document.12">
                  <p:embed/>
                </p:oleObj>
              </mc:Choice>
              <mc:Fallback>
                <p:oleObj name="Document" r:id="rId4" imgW="9935516" imgH="850219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67" y="688976"/>
                        <a:ext cx="11108267" cy="716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7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8915" name="Object 1"/>
          <p:cNvGraphicFramePr>
            <a:graphicFrameLocks noChangeAspect="1"/>
          </p:cNvGraphicFramePr>
          <p:nvPr/>
        </p:nvGraphicFramePr>
        <p:xfrm>
          <a:off x="630767" y="544514"/>
          <a:ext cx="10437284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4" imgW="9208236" imgH="6895769" progId="Word.Document.12">
                  <p:embed/>
                </p:oleObj>
              </mc:Choice>
              <mc:Fallback>
                <p:oleObj name="Document" r:id="rId4" imgW="9208236" imgH="689576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67" y="544514"/>
                        <a:ext cx="10437284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1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9939" name="Object 1"/>
          <p:cNvGraphicFramePr>
            <a:graphicFrameLocks noChangeAspect="1"/>
          </p:cNvGraphicFramePr>
          <p:nvPr/>
        </p:nvGraphicFramePr>
        <p:xfrm>
          <a:off x="726017" y="400051"/>
          <a:ext cx="10301816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4" imgW="9453909" imgH="6460920" progId="Word.Document.12">
                  <p:embed/>
                </p:oleObj>
              </mc:Choice>
              <mc:Fallback>
                <p:oleObj name="Document" r:id="rId4" imgW="9453909" imgH="64609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17" y="400051"/>
                        <a:ext cx="10301816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3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40963" name="Object 1"/>
          <p:cNvGraphicFramePr>
            <a:graphicFrameLocks noChangeAspect="1"/>
          </p:cNvGraphicFramePr>
          <p:nvPr/>
        </p:nvGraphicFramePr>
        <p:xfrm>
          <a:off x="630767" y="544513"/>
          <a:ext cx="10437284" cy="638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4" imgW="9208236" imgH="7482995" progId="Word.Document.12">
                  <p:embed/>
                </p:oleObj>
              </mc:Choice>
              <mc:Fallback>
                <p:oleObj name="Document" r:id="rId4" imgW="9208236" imgH="748299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67" y="544513"/>
                        <a:ext cx="10437284" cy="638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420846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8941" y="-1577073"/>
            <a:ext cx="8604737" cy="7297935"/>
          </a:xfrm>
        </p:spPr>
        <p:txBody>
          <a:bodyPr/>
          <a:lstStyle/>
          <a:p>
            <a:r>
              <a:rPr lang="vi-VN" alt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QUYẾT ĐỊNH 5948</a:t>
            </a:r>
          </a:p>
          <a:p>
            <a:r>
              <a:rPr lang="vi-VN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việc ban hành Danh mục tương tác thuốc chống chỉ định trong thực hành lâm sàng tại các cơ sở khám bệnh, chữa </a:t>
            </a:r>
            <a:r>
              <a:rPr lang="vi-VN" alt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endParaRPr lang="en-US" alt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altLang="en-US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vi-VN" alt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A871620-CF85-446C-B02E-00F1DD98C748}"/>
              </a:ext>
            </a:extLst>
          </p:cNvPr>
          <p:cNvGrpSpPr/>
          <p:nvPr/>
        </p:nvGrpSpPr>
        <p:grpSpPr>
          <a:xfrm>
            <a:off x="0" y="422065"/>
            <a:ext cx="1680602" cy="3499112"/>
            <a:chOff x="4805822" y="2329939"/>
            <a:chExt cx="2173705" cy="4525780"/>
          </a:xfrm>
        </p:grpSpPr>
        <p:sp>
          <p:nvSpPr>
            <p:cNvPr id="52" name="Freeform: Shape 3">
              <a:extLst>
                <a:ext uri="{FF2B5EF4-FFF2-40B4-BE49-F238E27FC236}">
                  <a16:creationId xmlns:a16="http://schemas.microsoft.com/office/drawing/2014/main" xmlns="" id="{FAD43D04-9451-48EB-B063-31C670C33A93}"/>
                </a:ext>
              </a:extLst>
            </p:cNvPr>
            <p:cNvSpPr/>
            <p:nvPr/>
          </p:nvSpPr>
          <p:spPr>
            <a:xfrm>
              <a:off x="5699425" y="2713711"/>
              <a:ext cx="599436" cy="1396674"/>
            </a:xfrm>
            <a:custGeom>
              <a:avLst/>
              <a:gdLst>
                <a:gd name="connsiteX0" fmla="*/ 831669 w 879970"/>
                <a:gd name="connsiteY0" fmla="*/ 44364 h 2050312"/>
                <a:gd name="connsiteX1" fmla="*/ 496710 w 879970"/>
                <a:gd name="connsiteY1" fmla="*/ 250694 h 2050312"/>
                <a:gd name="connsiteX2" fmla="*/ 354760 w 879970"/>
                <a:gd name="connsiteY2" fmla="*/ 264673 h 2050312"/>
                <a:gd name="connsiteX3" fmla="*/ 368279 w 879970"/>
                <a:gd name="connsiteY3" fmla="*/ 253713 h 2050312"/>
                <a:gd name="connsiteX4" fmla="*/ 568243 w 879970"/>
                <a:gd name="connsiteY4" fmla="*/ 38457 h 2050312"/>
                <a:gd name="connsiteX5" fmla="*/ 576906 w 879970"/>
                <a:gd name="connsiteY5" fmla="*/ 8860 h 2050312"/>
                <a:gd name="connsiteX6" fmla="*/ 546980 w 879970"/>
                <a:gd name="connsiteY6" fmla="*/ 13388 h 2050312"/>
                <a:gd name="connsiteX7" fmla="*/ 417696 w 879970"/>
                <a:gd name="connsiteY7" fmla="*/ 76652 h 2050312"/>
                <a:gd name="connsiteX8" fmla="*/ 25379 w 879970"/>
                <a:gd name="connsiteY8" fmla="*/ 192812 h 2050312"/>
                <a:gd name="connsiteX9" fmla="*/ 47 w 879970"/>
                <a:gd name="connsiteY9" fmla="*/ 223000 h 2050312"/>
                <a:gd name="connsiteX10" fmla="*/ 1950 w 879970"/>
                <a:gd name="connsiteY10" fmla="*/ 381292 h 2050312"/>
                <a:gd name="connsiteX11" fmla="*/ 23804 w 879970"/>
                <a:gd name="connsiteY11" fmla="*/ 593529 h 2050312"/>
                <a:gd name="connsiteX12" fmla="*/ 29644 w 879970"/>
                <a:gd name="connsiteY12" fmla="*/ 632445 h 2050312"/>
                <a:gd name="connsiteX13" fmla="*/ 85427 w 879970"/>
                <a:gd name="connsiteY13" fmla="*/ 827423 h 2050312"/>
                <a:gd name="connsiteX14" fmla="*/ 85427 w 879970"/>
                <a:gd name="connsiteY14" fmla="*/ 827423 h 2050312"/>
                <a:gd name="connsiteX15" fmla="*/ 113056 w 879970"/>
                <a:gd name="connsiteY15" fmla="*/ 939448 h 2050312"/>
                <a:gd name="connsiteX16" fmla="*/ 113056 w 879970"/>
                <a:gd name="connsiteY16" fmla="*/ 939448 h 2050312"/>
                <a:gd name="connsiteX17" fmla="*/ 113056 w 879970"/>
                <a:gd name="connsiteY17" fmla="*/ 939448 h 2050312"/>
                <a:gd name="connsiteX18" fmla="*/ 119159 w 879970"/>
                <a:gd name="connsiteY18" fmla="*/ 1335440 h 2050312"/>
                <a:gd name="connsiteX19" fmla="*/ 122375 w 879970"/>
                <a:gd name="connsiteY19" fmla="*/ 1362347 h 2050312"/>
                <a:gd name="connsiteX20" fmla="*/ 112465 w 879970"/>
                <a:gd name="connsiteY20" fmla="*/ 1553189 h 2050312"/>
                <a:gd name="connsiteX21" fmla="*/ 117978 w 879970"/>
                <a:gd name="connsiteY21" fmla="*/ 1818912 h 2050312"/>
                <a:gd name="connsiteX22" fmla="*/ 156435 w 879970"/>
                <a:gd name="connsiteY22" fmla="*/ 2033774 h 2050312"/>
                <a:gd name="connsiteX23" fmla="*/ 244835 w 879970"/>
                <a:gd name="connsiteY23" fmla="*/ 2038303 h 2050312"/>
                <a:gd name="connsiteX24" fmla="*/ 455431 w 879970"/>
                <a:gd name="connsiteY24" fmla="*/ 2042897 h 2050312"/>
                <a:gd name="connsiteX25" fmla="*/ 743795 w 879970"/>
                <a:gd name="connsiteY25" fmla="*/ 2050312 h 2050312"/>
                <a:gd name="connsiteX26" fmla="*/ 729882 w 879970"/>
                <a:gd name="connsiteY26" fmla="*/ 1812284 h 2050312"/>
                <a:gd name="connsiteX27" fmla="*/ 698316 w 879970"/>
                <a:gd name="connsiteY27" fmla="*/ 1570974 h 2050312"/>
                <a:gd name="connsiteX28" fmla="*/ 706716 w 879970"/>
                <a:gd name="connsiteY28" fmla="*/ 1521360 h 2050312"/>
                <a:gd name="connsiteX29" fmla="*/ 701860 w 879970"/>
                <a:gd name="connsiteY29" fmla="*/ 1499703 h 2050312"/>
                <a:gd name="connsiteX30" fmla="*/ 616742 w 879970"/>
                <a:gd name="connsiteY30" fmla="*/ 971539 h 2050312"/>
                <a:gd name="connsiteX31" fmla="*/ 668784 w 879970"/>
                <a:gd name="connsiteY31" fmla="*/ 873230 h 2050312"/>
                <a:gd name="connsiteX32" fmla="*/ 785009 w 879970"/>
                <a:gd name="connsiteY32" fmla="*/ 614726 h 2050312"/>
                <a:gd name="connsiteX33" fmla="*/ 785009 w 879970"/>
                <a:gd name="connsiteY33" fmla="*/ 614726 h 2050312"/>
                <a:gd name="connsiteX34" fmla="*/ 785009 w 879970"/>
                <a:gd name="connsiteY34" fmla="*/ 614726 h 2050312"/>
                <a:gd name="connsiteX35" fmla="*/ 801678 w 879970"/>
                <a:gd name="connsiteY35" fmla="*/ 542274 h 2050312"/>
                <a:gd name="connsiteX36" fmla="*/ 801678 w 879970"/>
                <a:gd name="connsiteY36" fmla="*/ 542274 h 2050312"/>
                <a:gd name="connsiteX37" fmla="*/ 801678 w 879970"/>
                <a:gd name="connsiteY37" fmla="*/ 542274 h 2050312"/>
                <a:gd name="connsiteX38" fmla="*/ 806534 w 879970"/>
                <a:gd name="connsiteY38" fmla="*/ 526524 h 2050312"/>
                <a:gd name="connsiteX39" fmla="*/ 856017 w 879970"/>
                <a:gd name="connsiteY39" fmla="*/ 200359 h 2050312"/>
                <a:gd name="connsiteX40" fmla="*/ 879971 w 879970"/>
                <a:gd name="connsiteY40" fmla="*/ 0 h 2050312"/>
                <a:gd name="connsiteX41" fmla="*/ 831669 w 879970"/>
                <a:gd name="connsiteY41" fmla="*/ 44364 h 205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9970" h="2050312">
                  <a:moveTo>
                    <a:pt x="831669" y="44364"/>
                  </a:moveTo>
                  <a:cubicBezTo>
                    <a:pt x="731851" y="132369"/>
                    <a:pt x="625733" y="210268"/>
                    <a:pt x="496710" y="250694"/>
                  </a:cubicBezTo>
                  <a:cubicBezTo>
                    <a:pt x="452018" y="264673"/>
                    <a:pt x="406473" y="274320"/>
                    <a:pt x="354760" y="264673"/>
                  </a:cubicBezTo>
                  <a:cubicBezTo>
                    <a:pt x="361453" y="259226"/>
                    <a:pt x="365063" y="256666"/>
                    <a:pt x="368279" y="253713"/>
                  </a:cubicBezTo>
                  <a:cubicBezTo>
                    <a:pt x="440731" y="187365"/>
                    <a:pt x="511017" y="118916"/>
                    <a:pt x="568243" y="38457"/>
                  </a:cubicBezTo>
                  <a:cubicBezTo>
                    <a:pt x="574281" y="29991"/>
                    <a:pt x="585241" y="18835"/>
                    <a:pt x="576906" y="8860"/>
                  </a:cubicBezTo>
                  <a:cubicBezTo>
                    <a:pt x="568243" y="-1444"/>
                    <a:pt x="556103" y="9056"/>
                    <a:pt x="546980" y="13388"/>
                  </a:cubicBezTo>
                  <a:cubicBezTo>
                    <a:pt x="503667" y="33995"/>
                    <a:pt x="462190" y="58342"/>
                    <a:pt x="417696" y="76652"/>
                  </a:cubicBezTo>
                  <a:cubicBezTo>
                    <a:pt x="290839" y="128760"/>
                    <a:pt x="159257" y="164658"/>
                    <a:pt x="25379" y="192812"/>
                  </a:cubicBezTo>
                  <a:cubicBezTo>
                    <a:pt x="6938" y="196684"/>
                    <a:pt x="-675" y="202852"/>
                    <a:pt x="47" y="223000"/>
                  </a:cubicBezTo>
                  <a:cubicBezTo>
                    <a:pt x="1819" y="275764"/>
                    <a:pt x="-610" y="328659"/>
                    <a:pt x="1950" y="381292"/>
                  </a:cubicBezTo>
                  <a:cubicBezTo>
                    <a:pt x="5362" y="452365"/>
                    <a:pt x="9038" y="523571"/>
                    <a:pt x="23804" y="593529"/>
                  </a:cubicBezTo>
                  <a:cubicBezTo>
                    <a:pt x="21375" y="607179"/>
                    <a:pt x="26757" y="619583"/>
                    <a:pt x="29644" y="632445"/>
                  </a:cubicBezTo>
                  <a:cubicBezTo>
                    <a:pt x="40867" y="699582"/>
                    <a:pt x="57929" y="765012"/>
                    <a:pt x="85427" y="827423"/>
                  </a:cubicBezTo>
                  <a:cubicBezTo>
                    <a:pt x="85427" y="827423"/>
                    <a:pt x="85427" y="827423"/>
                    <a:pt x="85427" y="827423"/>
                  </a:cubicBezTo>
                  <a:cubicBezTo>
                    <a:pt x="94615" y="864764"/>
                    <a:pt x="103803" y="902106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5090" y="1071423"/>
                    <a:pt x="117125" y="1203464"/>
                    <a:pt x="119159" y="1335440"/>
                  </a:cubicBezTo>
                  <a:cubicBezTo>
                    <a:pt x="124934" y="1343774"/>
                    <a:pt x="121916" y="1353356"/>
                    <a:pt x="122375" y="1362347"/>
                  </a:cubicBezTo>
                  <a:cubicBezTo>
                    <a:pt x="125919" y="1426333"/>
                    <a:pt x="116534" y="1489597"/>
                    <a:pt x="112465" y="1553189"/>
                  </a:cubicBezTo>
                  <a:cubicBezTo>
                    <a:pt x="106821" y="1641786"/>
                    <a:pt x="107806" y="1730579"/>
                    <a:pt x="117978" y="1818912"/>
                  </a:cubicBezTo>
                  <a:cubicBezTo>
                    <a:pt x="126313" y="1891233"/>
                    <a:pt x="139175" y="1962963"/>
                    <a:pt x="156435" y="2033774"/>
                  </a:cubicBezTo>
                  <a:cubicBezTo>
                    <a:pt x="186033" y="2032724"/>
                    <a:pt x="215368" y="2036531"/>
                    <a:pt x="244835" y="2038303"/>
                  </a:cubicBezTo>
                  <a:cubicBezTo>
                    <a:pt x="314924" y="2042437"/>
                    <a:pt x="385210" y="2040534"/>
                    <a:pt x="455431" y="2042897"/>
                  </a:cubicBezTo>
                  <a:cubicBezTo>
                    <a:pt x="551443" y="2046112"/>
                    <a:pt x="647586" y="2049459"/>
                    <a:pt x="743795" y="2050312"/>
                  </a:cubicBezTo>
                  <a:cubicBezTo>
                    <a:pt x="739070" y="1970969"/>
                    <a:pt x="737167" y="1891496"/>
                    <a:pt x="729882" y="1812284"/>
                  </a:cubicBezTo>
                  <a:cubicBezTo>
                    <a:pt x="722466" y="1731366"/>
                    <a:pt x="715248" y="1650514"/>
                    <a:pt x="698316" y="1570974"/>
                  </a:cubicBezTo>
                  <a:cubicBezTo>
                    <a:pt x="694444" y="1552927"/>
                    <a:pt x="693984" y="1536192"/>
                    <a:pt x="706716" y="1521360"/>
                  </a:cubicBezTo>
                  <a:cubicBezTo>
                    <a:pt x="705075" y="1514141"/>
                    <a:pt x="703041" y="1506988"/>
                    <a:pt x="701860" y="1499703"/>
                  </a:cubicBezTo>
                  <a:cubicBezTo>
                    <a:pt x="673443" y="1323627"/>
                    <a:pt x="645093" y="1147616"/>
                    <a:pt x="616742" y="971539"/>
                  </a:cubicBezTo>
                  <a:cubicBezTo>
                    <a:pt x="638924" y="941351"/>
                    <a:pt x="652443" y="906568"/>
                    <a:pt x="668784" y="873230"/>
                  </a:cubicBezTo>
                  <a:cubicBezTo>
                    <a:pt x="733098" y="798547"/>
                    <a:pt x="763352" y="708573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94984" y="591560"/>
                    <a:pt x="799119" y="567147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3319" y="537024"/>
                    <a:pt x="805484" y="531905"/>
                    <a:pt x="806534" y="526524"/>
                  </a:cubicBezTo>
                  <a:cubicBezTo>
                    <a:pt x="827404" y="418502"/>
                    <a:pt x="841645" y="309430"/>
                    <a:pt x="856017" y="200359"/>
                  </a:cubicBezTo>
                  <a:cubicBezTo>
                    <a:pt x="864549" y="135651"/>
                    <a:pt x="871570" y="70746"/>
                    <a:pt x="879971" y="0"/>
                  </a:cubicBezTo>
                  <a:cubicBezTo>
                    <a:pt x="861136" y="17325"/>
                    <a:pt x="846632" y="31107"/>
                    <a:pt x="831669" y="44364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">
              <a:extLst>
                <a:ext uri="{FF2B5EF4-FFF2-40B4-BE49-F238E27FC236}">
                  <a16:creationId xmlns:a16="http://schemas.microsoft.com/office/drawing/2014/main" xmlns="" id="{80A5AB0E-2091-47DF-87E9-8F31DAB30A99}"/>
                </a:ext>
              </a:extLst>
            </p:cNvPr>
            <p:cNvSpPr/>
            <p:nvPr/>
          </p:nvSpPr>
          <p:spPr>
            <a:xfrm>
              <a:off x="5013101" y="3621490"/>
              <a:ext cx="1952238" cy="3234229"/>
            </a:xfrm>
            <a:custGeom>
              <a:avLst/>
              <a:gdLst>
                <a:gd name="connsiteX0" fmla="*/ 2603742 w 2865878"/>
                <a:gd name="connsiteY0" fmla="*/ 1308664 h 4747836"/>
                <a:gd name="connsiteX1" fmla="*/ 2608468 w 2865878"/>
                <a:gd name="connsiteY1" fmla="*/ 1342133 h 4747836"/>
                <a:gd name="connsiteX2" fmla="*/ 2756128 w 2865878"/>
                <a:gd name="connsiteY2" fmla="*/ 1698159 h 4747836"/>
                <a:gd name="connsiteX3" fmla="*/ 2858703 w 2865878"/>
                <a:gd name="connsiteY3" fmla="*/ 2134052 h 4747836"/>
                <a:gd name="connsiteX4" fmla="*/ 2838161 w 2865878"/>
                <a:gd name="connsiteY4" fmla="*/ 2486468 h 4747836"/>
                <a:gd name="connsiteX5" fmla="*/ 2495327 w 2865878"/>
                <a:gd name="connsiteY5" fmla="*/ 2792092 h 4747836"/>
                <a:gd name="connsiteX6" fmla="*/ 2261630 w 2865878"/>
                <a:gd name="connsiteY6" fmla="*/ 2793405 h 4747836"/>
                <a:gd name="connsiteX7" fmla="*/ 2845840 w 2865878"/>
                <a:gd name="connsiteY7" fmla="*/ 4747836 h 4747836"/>
                <a:gd name="connsiteX8" fmla="*/ 70548 w 2865878"/>
                <a:gd name="connsiteY8" fmla="*/ 4747836 h 4747836"/>
                <a:gd name="connsiteX9" fmla="*/ 141688 w 2865878"/>
                <a:gd name="connsiteY9" fmla="*/ 4611005 h 4747836"/>
                <a:gd name="connsiteX10" fmla="*/ 295582 w 2865878"/>
                <a:gd name="connsiteY10" fmla="*/ 4119657 h 4747836"/>
                <a:gd name="connsiteX11" fmla="*/ 453218 w 2865878"/>
                <a:gd name="connsiteY11" fmla="*/ 3335416 h 4747836"/>
                <a:gd name="connsiteX12" fmla="*/ 522323 w 2865878"/>
                <a:gd name="connsiteY12" fmla="*/ 2881213 h 4747836"/>
                <a:gd name="connsiteX13" fmla="*/ 507360 w 2865878"/>
                <a:gd name="connsiteY13" fmla="*/ 2861788 h 4747836"/>
                <a:gd name="connsiteX14" fmla="*/ 413120 w 2865878"/>
                <a:gd name="connsiteY14" fmla="*/ 2859819 h 4747836"/>
                <a:gd name="connsiteX15" fmla="*/ 161769 w 2865878"/>
                <a:gd name="connsiteY15" fmla="*/ 2714915 h 4747836"/>
                <a:gd name="connsiteX16" fmla="*/ 68907 w 2865878"/>
                <a:gd name="connsiteY16" fmla="*/ 2440792 h 4747836"/>
                <a:gd name="connsiteX17" fmla="*/ 23100 w 2865878"/>
                <a:gd name="connsiteY17" fmla="*/ 2078270 h 4747836"/>
                <a:gd name="connsiteX18" fmla="*/ 5512 w 2865878"/>
                <a:gd name="connsiteY18" fmla="*/ 1681884 h 4747836"/>
                <a:gd name="connsiteX19" fmla="*/ 7021 w 2865878"/>
                <a:gd name="connsiteY19" fmla="*/ 1351584 h 4747836"/>
                <a:gd name="connsiteX20" fmla="*/ 262 w 2865878"/>
                <a:gd name="connsiteY20" fmla="*/ 1314177 h 4747836"/>
                <a:gd name="connsiteX21" fmla="*/ 15750 w 2865878"/>
                <a:gd name="connsiteY21" fmla="*/ 918119 h 4747836"/>
                <a:gd name="connsiteX22" fmla="*/ 21787 w 2865878"/>
                <a:gd name="connsiteY22" fmla="*/ 787981 h 4747836"/>
                <a:gd name="connsiteX23" fmla="*/ 228840 w 2865878"/>
                <a:gd name="connsiteY23" fmla="*/ 523111 h 4747836"/>
                <a:gd name="connsiteX24" fmla="*/ 451840 w 2865878"/>
                <a:gd name="connsiteY24" fmla="*/ 455253 h 4747836"/>
                <a:gd name="connsiteX25" fmla="*/ 1060856 w 2865878"/>
                <a:gd name="connsiteY25" fmla="*/ 107168 h 4747836"/>
                <a:gd name="connsiteX26" fmla="*/ 1088748 w 2865878"/>
                <a:gd name="connsiteY26" fmla="*/ 84330 h 4747836"/>
                <a:gd name="connsiteX27" fmla="*/ 1118214 w 2865878"/>
                <a:gd name="connsiteY27" fmla="*/ 24938 h 4747836"/>
                <a:gd name="connsiteX28" fmla="*/ 1129240 w 2865878"/>
                <a:gd name="connsiteY28" fmla="*/ 0 h 4747836"/>
                <a:gd name="connsiteX29" fmla="*/ 1138952 w 2865878"/>
                <a:gd name="connsiteY29" fmla="*/ 33207 h 4747836"/>
                <a:gd name="connsiteX30" fmla="*/ 1133374 w 2865878"/>
                <a:gd name="connsiteY30" fmla="*/ 168792 h 4747836"/>
                <a:gd name="connsiteX31" fmla="*/ 1165794 w 2865878"/>
                <a:gd name="connsiteY31" fmla="*/ 675169 h 4747836"/>
                <a:gd name="connsiteX32" fmla="*/ 1170125 w 2865878"/>
                <a:gd name="connsiteY32" fmla="*/ 696891 h 4747836"/>
                <a:gd name="connsiteX33" fmla="*/ 1238443 w 2865878"/>
                <a:gd name="connsiteY33" fmla="*/ 1062826 h 4747836"/>
                <a:gd name="connsiteX34" fmla="*/ 1367924 w 2865878"/>
                <a:gd name="connsiteY34" fmla="*/ 1748101 h 4747836"/>
                <a:gd name="connsiteX35" fmla="*/ 1392337 w 2865878"/>
                <a:gd name="connsiteY35" fmla="*/ 1876401 h 4747836"/>
                <a:gd name="connsiteX36" fmla="*/ 1358933 w 2865878"/>
                <a:gd name="connsiteY36" fmla="*/ 1907377 h 4747836"/>
                <a:gd name="connsiteX37" fmla="*/ 1067485 w 2865878"/>
                <a:gd name="connsiteY37" fmla="*/ 1835713 h 4747836"/>
                <a:gd name="connsiteX38" fmla="*/ 932753 w 2865878"/>
                <a:gd name="connsiteY38" fmla="*/ 1820947 h 4747836"/>
                <a:gd name="connsiteX39" fmla="*/ 834838 w 2865878"/>
                <a:gd name="connsiteY39" fmla="*/ 1870626 h 4747836"/>
                <a:gd name="connsiteX40" fmla="*/ 737251 w 2865878"/>
                <a:gd name="connsiteY40" fmla="*/ 1998927 h 4747836"/>
                <a:gd name="connsiteX41" fmla="*/ 725372 w 2865878"/>
                <a:gd name="connsiteY41" fmla="*/ 2020059 h 4747836"/>
                <a:gd name="connsiteX42" fmla="*/ 752739 w 2865878"/>
                <a:gd name="connsiteY42" fmla="*/ 2022355 h 4747836"/>
                <a:gd name="connsiteX43" fmla="*/ 1102923 w 2865878"/>
                <a:gd name="connsiteY43" fmla="*/ 2022224 h 4747836"/>
                <a:gd name="connsiteX44" fmla="*/ 1173931 w 2865878"/>
                <a:gd name="connsiteY44" fmla="*/ 2041781 h 4747836"/>
                <a:gd name="connsiteX45" fmla="*/ 1410975 w 2865878"/>
                <a:gd name="connsiteY45" fmla="*/ 2181435 h 4747836"/>
                <a:gd name="connsiteX46" fmla="*/ 1465971 w 2865878"/>
                <a:gd name="connsiteY46" fmla="*/ 2261828 h 4747836"/>
                <a:gd name="connsiteX47" fmla="*/ 1485265 w 2865878"/>
                <a:gd name="connsiteY47" fmla="*/ 2368668 h 4747836"/>
                <a:gd name="connsiteX48" fmla="*/ 1514272 w 2865878"/>
                <a:gd name="connsiteY48" fmla="*/ 2282500 h 4747836"/>
                <a:gd name="connsiteX49" fmla="*/ 1553976 w 2865878"/>
                <a:gd name="connsiteY49" fmla="*/ 2267406 h 4747836"/>
                <a:gd name="connsiteX50" fmla="*/ 1666460 w 2865878"/>
                <a:gd name="connsiteY50" fmla="*/ 2333820 h 4747836"/>
                <a:gd name="connsiteX51" fmla="*/ 1705377 w 2865878"/>
                <a:gd name="connsiteY51" fmla="*/ 2314132 h 4747836"/>
                <a:gd name="connsiteX52" fmla="*/ 1757550 w 2865878"/>
                <a:gd name="connsiteY52" fmla="*/ 2038565 h 4747836"/>
                <a:gd name="connsiteX53" fmla="*/ 1813268 w 2865878"/>
                <a:gd name="connsiteY53" fmla="*/ 1989148 h 4747836"/>
                <a:gd name="connsiteX54" fmla="*/ 1964800 w 2865878"/>
                <a:gd name="connsiteY54" fmla="*/ 1969920 h 4747836"/>
                <a:gd name="connsiteX55" fmla="*/ 2043027 w 2865878"/>
                <a:gd name="connsiteY55" fmla="*/ 1981076 h 4747836"/>
                <a:gd name="connsiteX56" fmla="*/ 2248111 w 2865878"/>
                <a:gd name="connsiteY56" fmla="*/ 2080370 h 4747836"/>
                <a:gd name="connsiteX57" fmla="*/ 2355214 w 2865878"/>
                <a:gd name="connsiteY57" fmla="*/ 2118433 h 4747836"/>
                <a:gd name="connsiteX58" fmla="*/ 2417428 w 2865878"/>
                <a:gd name="connsiteY58" fmla="*/ 2094742 h 4747836"/>
                <a:gd name="connsiteX59" fmla="*/ 2467435 w 2865878"/>
                <a:gd name="connsiteY59" fmla="*/ 1946097 h 4747836"/>
                <a:gd name="connsiteX60" fmla="*/ 2408700 w 2865878"/>
                <a:gd name="connsiteY60" fmla="*/ 1842013 h 4747836"/>
                <a:gd name="connsiteX61" fmla="*/ 2169031 w 2865878"/>
                <a:gd name="connsiteY61" fmla="*/ 1765098 h 4747836"/>
                <a:gd name="connsiteX62" fmla="*/ 2077547 w 2865878"/>
                <a:gd name="connsiteY62" fmla="*/ 1785968 h 4747836"/>
                <a:gd name="connsiteX63" fmla="*/ 1690414 w 2865878"/>
                <a:gd name="connsiteY63" fmla="*/ 1932381 h 4747836"/>
                <a:gd name="connsiteX64" fmla="*/ 1635616 w 2865878"/>
                <a:gd name="connsiteY64" fmla="*/ 1952397 h 4747836"/>
                <a:gd name="connsiteX65" fmla="*/ 1614943 w 2865878"/>
                <a:gd name="connsiteY65" fmla="*/ 1935859 h 4747836"/>
                <a:gd name="connsiteX66" fmla="*/ 1619406 w 2865878"/>
                <a:gd name="connsiteY66" fmla="*/ 1908493 h 4747836"/>
                <a:gd name="connsiteX67" fmla="*/ 1714040 w 2865878"/>
                <a:gd name="connsiteY67" fmla="*/ 1428892 h 4747836"/>
                <a:gd name="connsiteX68" fmla="*/ 1746722 w 2865878"/>
                <a:gd name="connsiteY68" fmla="*/ 1125303 h 4747836"/>
                <a:gd name="connsiteX69" fmla="*/ 1750463 w 2865878"/>
                <a:gd name="connsiteY69" fmla="*/ 933869 h 4747836"/>
                <a:gd name="connsiteX70" fmla="*/ 1743966 w 2865878"/>
                <a:gd name="connsiteY70" fmla="*/ 717432 h 4747836"/>
                <a:gd name="connsiteX71" fmla="*/ 1739569 w 2865878"/>
                <a:gd name="connsiteY71" fmla="*/ 673594 h 4747836"/>
                <a:gd name="connsiteX72" fmla="*/ 1699405 w 2865878"/>
                <a:gd name="connsiteY72" fmla="*/ 247610 h 4747836"/>
                <a:gd name="connsiteX73" fmla="*/ 1709249 w 2865878"/>
                <a:gd name="connsiteY73" fmla="*/ 188283 h 4747836"/>
                <a:gd name="connsiteX74" fmla="*/ 1750857 w 2865878"/>
                <a:gd name="connsiteY74" fmla="*/ 197274 h 4747836"/>
                <a:gd name="connsiteX75" fmla="*/ 2130901 w 2865878"/>
                <a:gd name="connsiteY75" fmla="*/ 353335 h 4747836"/>
                <a:gd name="connsiteX76" fmla="*/ 2267930 w 2865878"/>
                <a:gd name="connsiteY76" fmla="*/ 389101 h 4747836"/>
                <a:gd name="connsiteX77" fmla="*/ 2443285 w 2865878"/>
                <a:gd name="connsiteY77" fmla="*/ 600354 h 4747836"/>
                <a:gd name="connsiteX78" fmla="*/ 2526172 w 2865878"/>
                <a:gd name="connsiteY78" fmla="*/ 1080414 h 4747836"/>
                <a:gd name="connsiteX79" fmla="*/ 2603742 w 2865878"/>
                <a:gd name="connsiteY79" fmla="*/ 1308664 h 474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865878" h="4747836">
                  <a:moveTo>
                    <a:pt x="2603742" y="1308664"/>
                  </a:moveTo>
                  <a:cubicBezTo>
                    <a:pt x="2595277" y="1321199"/>
                    <a:pt x="2604530" y="1331436"/>
                    <a:pt x="2608468" y="1342133"/>
                  </a:cubicBezTo>
                  <a:cubicBezTo>
                    <a:pt x="2652634" y="1462887"/>
                    <a:pt x="2713864" y="1576487"/>
                    <a:pt x="2756128" y="1698159"/>
                  </a:cubicBezTo>
                  <a:cubicBezTo>
                    <a:pt x="2805413" y="1840044"/>
                    <a:pt x="2843018" y="1984554"/>
                    <a:pt x="2858703" y="2134052"/>
                  </a:cubicBezTo>
                  <a:cubicBezTo>
                    <a:pt x="2871106" y="2252312"/>
                    <a:pt x="2869334" y="2370571"/>
                    <a:pt x="2838161" y="2486468"/>
                  </a:cubicBezTo>
                  <a:cubicBezTo>
                    <a:pt x="2790713" y="2662873"/>
                    <a:pt x="2671994" y="2760066"/>
                    <a:pt x="2495327" y="2792092"/>
                  </a:cubicBezTo>
                  <a:cubicBezTo>
                    <a:pt x="2420053" y="2805742"/>
                    <a:pt x="2344648" y="2805611"/>
                    <a:pt x="2261630" y="2793405"/>
                  </a:cubicBezTo>
                  <a:cubicBezTo>
                    <a:pt x="2434491" y="3453938"/>
                    <a:pt x="2647778" y="4097803"/>
                    <a:pt x="2845840" y="4747836"/>
                  </a:cubicBezTo>
                  <a:cubicBezTo>
                    <a:pt x="1920699" y="4747836"/>
                    <a:pt x="997330" y="4747836"/>
                    <a:pt x="70548" y="4747836"/>
                  </a:cubicBezTo>
                  <a:cubicBezTo>
                    <a:pt x="97718" y="4702095"/>
                    <a:pt x="122000" y="4657665"/>
                    <a:pt x="141688" y="4611005"/>
                  </a:cubicBezTo>
                  <a:cubicBezTo>
                    <a:pt x="208758" y="4452122"/>
                    <a:pt x="254697" y="4286611"/>
                    <a:pt x="295582" y="4119657"/>
                  </a:cubicBezTo>
                  <a:cubicBezTo>
                    <a:pt x="359109" y="3860496"/>
                    <a:pt x="408395" y="3598448"/>
                    <a:pt x="453218" y="3335416"/>
                  </a:cubicBezTo>
                  <a:cubicBezTo>
                    <a:pt x="478944" y="3184409"/>
                    <a:pt x="499288" y="3032614"/>
                    <a:pt x="522323" y="2881213"/>
                  </a:cubicBezTo>
                  <a:cubicBezTo>
                    <a:pt x="524489" y="2866972"/>
                    <a:pt x="519895" y="2863757"/>
                    <a:pt x="507360" y="2861788"/>
                  </a:cubicBezTo>
                  <a:cubicBezTo>
                    <a:pt x="475990" y="2856800"/>
                    <a:pt x="444161" y="2857128"/>
                    <a:pt x="413120" y="2859819"/>
                  </a:cubicBezTo>
                  <a:cubicBezTo>
                    <a:pt x="294992" y="2869860"/>
                    <a:pt x="218930" y="2809089"/>
                    <a:pt x="161769" y="2714915"/>
                  </a:cubicBezTo>
                  <a:cubicBezTo>
                    <a:pt x="110515" y="2630453"/>
                    <a:pt x="86627" y="2536607"/>
                    <a:pt x="68907" y="2440792"/>
                  </a:cubicBezTo>
                  <a:cubicBezTo>
                    <a:pt x="46726" y="2320826"/>
                    <a:pt x="32485" y="2199942"/>
                    <a:pt x="23100" y="2078270"/>
                  </a:cubicBezTo>
                  <a:cubicBezTo>
                    <a:pt x="12862" y="1946228"/>
                    <a:pt x="10368" y="1814056"/>
                    <a:pt x="5512" y="1681884"/>
                  </a:cubicBezTo>
                  <a:cubicBezTo>
                    <a:pt x="1443" y="1571565"/>
                    <a:pt x="8662" y="1461640"/>
                    <a:pt x="7021" y="1351584"/>
                  </a:cubicBezTo>
                  <a:cubicBezTo>
                    <a:pt x="-1773" y="1340296"/>
                    <a:pt x="131" y="1326908"/>
                    <a:pt x="262" y="1314177"/>
                  </a:cubicBezTo>
                  <a:cubicBezTo>
                    <a:pt x="2165" y="1182004"/>
                    <a:pt x="7284" y="1050029"/>
                    <a:pt x="15750" y="918119"/>
                  </a:cubicBezTo>
                  <a:cubicBezTo>
                    <a:pt x="18506" y="874805"/>
                    <a:pt x="20803" y="831360"/>
                    <a:pt x="21787" y="787981"/>
                  </a:cubicBezTo>
                  <a:cubicBezTo>
                    <a:pt x="25003" y="654102"/>
                    <a:pt x="98177" y="557959"/>
                    <a:pt x="228840" y="523111"/>
                  </a:cubicBezTo>
                  <a:cubicBezTo>
                    <a:pt x="303983" y="503029"/>
                    <a:pt x="378797" y="482094"/>
                    <a:pt x="451840" y="455253"/>
                  </a:cubicBezTo>
                  <a:cubicBezTo>
                    <a:pt x="674446" y="373482"/>
                    <a:pt x="879661" y="261391"/>
                    <a:pt x="1060856" y="107168"/>
                  </a:cubicBezTo>
                  <a:cubicBezTo>
                    <a:pt x="1070044" y="99359"/>
                    <a:pt x="1079560" y="92009"/>
                    <a:pt x="1088748" y="84330"/>
                  </a:cubicBezTo>
                  <a:cubicBezTo>
                    <a:pt x="1107386" y="68842"/>
                    <a:pt x="1120183" y="51123"/>
                    <a:pt x="1118214" y="24938"/>
                  </a:cubicBezTo>
                  <a:cubicBezTo>
                    <a:pt x="1117558" y="16079"/>
                    <a:pt x="1115261" y="3675"/>
                    <a:pt x="1129240" y="0"/>
                  </a:cubicBezTo>
                  <a:cubicBezTo>
                    <a:pt x="1140396" y="8794"/>
                    <a:pt x="1138559" y="21460"/>
                    <a:pt x="1138952" y="33207"/>
                  </a:cubicBezTo>
                  <a:cubicBezTo>
                    <a:pt x="1140265" y="78555"/>
                    <a:pt x="1138427" y="123707"/>
                    <a:pt x="1133374" y="168792"/>
                  </a:cubicBezTo>
                  <a:cubicBezTo>
                    <a:pt x="1114145" y="339487"/>
                    <a:pt x="1129830" y="508017"/>
                    <a:pt x="1165794" y="675169"/>
                  </a:cubicBezTo>
                  <a:cubicBezTo>
                    <a:pt x="1167369" y="682388"/>
                    <a:pt x="1168878" y="689606"/>
                    <a:pt x="1170125" y="696891"/>
                  </a:cubicBezTo>
                  <a:cubicBezTo>
                    <a:pt x="1189813" y="819416"/>
                    <a:pt x="1215408" y="940891"/>
                    <a:pt x="1238443" y="1062826"/>
                  </a:cubicBezTo>
                  <a:cubicBezTo>
                    <a:pt x="1281559" y="1291273"/>
                    <a:pt x="1325004" y="1519589"/>
                    <a:pt x="1367924" y="1748101"/>
                  </a:cubicBezTo>
                  <a:cubicBezTo>
                    <a:pt x="1375931" y="1790890"/>
                    <a:pt x="1384265" y="1833613"/>
                    <a:pt x="1392337" y="1876401"/>
                  </a:cubicBezTo>
                  <a:cubicBezTo>
                    <a:pt x="1399031" y="1911774"/>
                    <a:pt x="1394766" y="1916171"/>
                    <a:pt x="1358933" y="1907377"/>
                  </a:cubicBezTo>
                  <a:cubicBezTo>
                    <a:pt x="1261806" y="1883489"/>
                    <a:pt x="1164153" y="1861504"/>
                    <a:pt x="1067485" y="1835713"/>
                  </a:cubicBezTo>
                  <a:cubicBezTo>
                    <a:pt x="1023121" y="1823834"/>
                    <a:pt x="978429" y="1819044"/>
                    <a:pt x="932753" y="1820947"/>
                  </a:cubicBezTo>
                  <a:cubicBezTo>
                    <a:pt x="892458" y="1822653"/>
                    <a:pt x="859120" y="1837681"/>
                    <a:pt x="834838" y="1870626"/>
                  </a:cubicBezTo>
                  <a:cubicBezTo>
                    <a:pt x="802943" y="1913874"/>
                    <a:pt x="769211" y="1955744"/>
                    <a:pt x="737251" y="1998927"/>
                  </a:cubicBezTo>
                  <a:cubicBezTo>
                    <a:pt x="732526" y="2005293"/>
                    <a:pt x="724979" y="2010346"/>
                    <a:pt x="725372" y="2020059"/>
                  </a:cubicBezTo>
                  <a:cubicBezTo>
                    <a:pt x="734298" y="2024652"/>
                    <a:pt x="743682" y="2022355"/>
                    <a:pt x="752739" y="2022355"/>
                  </a:cubicBezTo>
                  <a:cubicBezTo>
                    <a:pt x="869489" y="2022552"/>
                    <a:pt x="986173" y="2022815"/>
                    <a:pt x="1102923" y="2022224"/>
                  </a:cubicBezTo>
                  <a:cubicBezTo>
                    <a:pt x="1128846" y="2022093"/>
                    <a:pt x="1151750" y="2028262"/>
                    <a:pt x="1173931" y="2041781"/>
                  </a:cubicBezTo>
                  <a:cubicBezTo>
                    <a:pt x="1252290" y="2089426"/>
                    <a:pt x="1330714" y="2137005"/>
                    <a:pt x="1410975" y="2181435"/>
                  </a:cubicBezTo>
                  <a:cubicBezTo>
                    <a:pt x="1444248" y="2199876"/>
                    <a:pt x="1461705" y="2224420"/>
                    <a:pt x="1465971" y="2261828"/>
                  </a:cubicBezTo>
                  <a:cubicBezTo>
                    <a:pt x="1469908" y="2296610"/>
                    <a:pt x="1477980" y="2330933"/>
                    <a:pt x="1485265" y="2368668"/>
                  </a:cubicBezTo>
                  <a:cubicBezTo>
                    <a:pt x="1495765" y="2337758"/>
                    <a:pt x="1504100" y="2309801"/>
                    <a:pt x="1514272" y="2282500"/>
                  </a:cubicBezTo>
                  <a:cubicBezTo>
                    <a:pt x="1523263" y="2258284"/>
                    <a:pt x="1531138" y="2255003"/>
                    <a:pt x="1553976" y="2267406"/>
                  </a:cubicBezTo>
                  <a:cubicBezTo>
                    <a:pt x="1592171" y="2288275"/>
                    <a:pt x="1628397" y="2312623"/>
                    <a:pt x="1666460" y="2333820"/>
                  </a:cubicBezTo>
                  <a:cubicBezTo>
                    <a:pt x="1697305" y="2351015"/>
                    <a:pt x="1702161" y="2349045"/>
                    <a:pt x="1705377" y="2314132"/>
                  </a:cubicBezTo>
                  <a:cubicBezTo>
                    <a:pt x="1714106" y="2220614"/>
                    <a:pt x="1737337" y="2129852"/>
                    <a:pt x="1757550" y="2038565"/>
                  </a:cubicBezTo>
                  <a:cubicBezTo>
                    <a:pt x="1766279" y="1999255"/>
                    <a:pt x="1773892" y="1993808"/>
                    <a:pt x="1813268" y="1989148"/>
                  </a:cubicBezTo>
                  <a:cubicBezTo>
                    <a:pt x="1863866" y="1983176"/>
                    <a:pt x="1914530" y="1977598"/>
                    <a:pt x="1964800" y="1969920"/>
                  </a:cubicBezTo>
                  <a:cubicBezTo>
                    <a:pt x="1992691" y="1965654"/>
                    <a:pt x="2018220" y="1968869"/>
                    <a:pt x="2043027" y="1981076"/>
                  </a:cubicBezTo>
                  <a:cubicBezTo>
                    <a:pt x="2111213" y="2014611"/>
                    <a:pt x="2179990" y="2046768"/>
                    <a:pt x="2248111" y="2080370"/>
                  </a:cubicBezTo>
                  <a:cubicBezTo>
                    <a:pt x="2282499" y="2097367"/>
                    <a:pt x="2318857" y="2107605"/>
                    <a:pt x="2355214" y="2118433"/>
                  </a:cubicBezTo>
                  <a:cubicBezTo>
                    <a:pt x="2382252" y="2126439"/>
                    <a:pt x="2403712" y="2117711"/>
                    <a:pt x="2417428" y="2094742"/>
                  </a:cubicBezTo>
                  <a:cubicBezTo>
                    <a:pt x="2444597" y="2048934"/>
                    <a:pt x="2464548" y="1999452"/>
                    <a:pt x="2467435" y="1946097"/>
                  </a:cubicBezTo>
                  <a:cubicBezTo>
                    <a:pt x="2469864" y="1901077"/>
                    <a:pt x="2446763" y="1863407"/>
                    <a:pt x="2408700" y="1842013"/>
                  </a:cubicBezTo>
                  <a:cubicBezTo>
                    <a:pt x="2334541" y="1800340"/>
                    <a:pt x="2259070" y="1760111"/>
                    <a:pt x="2169031" y="1765098"/>
                  </a:cubicBezTo>
                  <a:cubicBezTo>
                    <a:pt x="2136939" y="1766870"/>
                    <a:pt x="2106423" y="1773236"/>
                    <a:pt x="2077547" y="1785968"/>
                  </a:cubicBezTo>
                  <a:cubicBezTo>
                    <a:pt x="1951084" y="1841619"/>
                    <a:pt x="1819174" y="1882767"/>
                    <a:pt x="1690414" y="1932381"/>
                  </a:cubicBezTo>
                  <a:cubicBezTo>
                    <a:pt x="1672301" y="1939337"/>
                    <a:pt x="1654319" y="1946885"/>
                    <a:pt x="1635616" y="1952397"/>
                  </a:cubicBezTo>
                  <a:cubicBezTo>
                    <a:pt x="1620784" y="1956729"/>
                    <a:pt x="1614615" y="1950166"/>
                    <a:pt x="1614943" y="1935859"/>
                  </a:cubicBezTo>
                  <a:cubicBezTo>
                    <a:pt x="1615140" y="1926540"/>
                    <a:pt x="1617240" y="1917484"/>
                    <a:pt x="1619406" y="1908493"/>
                  </a:cubicBezTo>
                  <a:cubicBezTo>
                    <a:pt x="1658651" y="1750136"/>
                    <a:pt x="1690414" y="1590268"/>
                    <a:pt x="1714040" y="1428892"/>
                  </a:cubicBezTo>
                  <a:cubicBezTo>
                    <a:pt x="1728806" y="1328155"/>
                    <a:pt x="1738716" y="1226893"/>
                    <a:pt x="1746722" y="1125303"/>
                  </a:cubicBezTo>
                  <a:cubicBezTo>
                    <a:pt x="1751775" y="1061382"/>
                    <a:pt x="1753285" y="997462"/>
                    <a:pt x="1750463" y="933869"/>
                  </a:cubicBezTo>
                  <a:cubicBezTo>
                    <a:pt x="1747181" y="861745"/>
                    <a:pt x="1747050" y="789556"/>
                    <a:pt x="1743966" y="717432"/>
                  </a:cubicBezTo>
                  <a:cubicBezTo>
                    <a:pt x="1739372" y="703126"/>
                    <a:pt x="1739897" y="688294"/>
                    <a:pt x="1739569" y="673594"/>
                  </a:cubicBezTo>
                  <a:cubicBezTo>
                    <a:pt x="1736091" y="530658"/>
                    <a:pt x="1724343" y="388511"/>
                    <a:pt x="1699405" y="247610"/>
                  </a:cubicBezTo>
                  <a:cubicBezTo>
                    <a:pt x="1695730" y="226806"/>
                    <a:pt x="1690086" y="205412"/>
                    <a:pt x="1709249" y="188283"/>
                  </a:cubicBezTo>
                  <a:cubicBezTo>
                    <a:pt x="1725262" y="181064"/>
                    <a:pt x="1737928" y="190908"/>
                    <a:pt x="1750857" y="197274"/>
                  </a:cubicBezTo>
                  <a:cubicBezTo>
                    <a:pt x="1874038" y="257782"/>
                    <a:pt x="2000304" y="310874"/>
                    <a:pt x="2130901" y="353335"/>
                  </a:cubicBezTo>
                  <a:cubicBezTo>
                    <a:pt x="2175856" y="367969"/>
                    <a:pt x="2221401" y="380439"/>
                    <a:pt x="2267930" y="389101"/>
                  </a:cubicBezTo>
                  <a:cubicBezTo>
                    <a:pt x="2382121" y="410364"/>
                    <a:pt x="2440857" y="486295"/>
                    <a:pt x="2443285" y="600354"/>
                  </a:cubicBezTo>
                  <a:cubicBezTo>
                    <a:pt x="2446763" y="765274"/>
                    <a:pt x="2480364" y="923566"/>
                    <a:pt x="2526172" y="1080414"/>
                  </a:cubicBezTo>
                  <a:cubicBezTo>
                    <a:pt x="2548813" y="1157263"/>
                    <a:pt x="2575392" y="1233259"/>
                    <a:pt x="2603742" y="130866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">
              <a:extLst>
                <a:ext uri="{FF2B5EF4-FFF2-40B4-BE49-F238E27FC236}">
                  <a16:creationId xmlns:a16="http://schemas.microsoft.com/office/drawing/2014/main" xmlns="" id="{EC13DAF2-EEB6-4EFB-8936-91BF8BCF79C4}"/>
                </a:ext>
              </a:extLst>
            </p:cNvPr>
            <p:cNvSpPr/>
            <p:nvPr/>
          </p:nvSpPr>
          <p:spPr>
            <a:xfrm>
              <a:off x="4805822" y="2329939"/>
              <a:ext cx="2173705" cy="2212072"/>
            </a:xfrm>
            <a:custGeom>
              <a:avLst/>
              <a:gdLst>
                <a:gd name="connsiteX0" fmla="*/ 2908028 w 3190991"/>
                <a:gd name="connsiteY0" fmla="*/ 3204657 h 3247314"/>
                <a:gd name="connsiteX1" fmla="*/ 2892605 w 3190991"/>
                <a:gd name="connsiteY1" fmla="*/ 3184641 h 3247314"/>
                <a:gd name="connsiteX2" fmla="*/ 2755052 w 3190991"/>
                <a:gd name="connsiteY2" fmla="*/ 2686205 h 3247314"/>
                <a:gd name="connsiteX3" fmla="*/ 2742320 w 3190991"/>
                <a:gd name="connsiteY3" fmla="*/ 2528766 h 3247314"/>
                <a:gd name="connsiteX4" fmla="*/ 2719941 w 3190991"/>
                <a:gd name="connsiteY4" fmla="*/ 2404272 h 3247314"/>
                <a:gd name="connsiteX5" fmla="*/ 2591116 w 3190991"/>
                <a:gd name="connsiteY5" fmla="*/ 2296579 h 3247314"/>
                <a:gd name="connsiteX6" fmla="*/ 2046217 w 3190991"/>
                <a:gd name="connsiteY6" fmla="*/ 2097073 h 3247314"/>
                <a:gd name="connsiteX7" fmla="*/ 2018456 w 3190991"/>
                <a:gd name="connsiteY7" fmla="*/ 2084670 h 3247314"/>
                <a:gd name="connsiteX8" fmla="*/ 2005790 w 3190991"/>
                <a:gd name="connsiteY8" fmla="*/ 2061044 h 3247314"/>
                <a:gd name="connsiteX9" fmla="*/ 1923297 w 3190991"/>
                <a:gd name="connsiteY9" fmla="*/ 1545939 h 3247314"/>
                <a:gd name="connsiteX10" fmla="*/ 1923363 w 3190991"/>
                <a:gd name="connsiteY10" fmla="*/ 1540427 h 3247314"/>
                <a:gd name="connsiteX11" fmla="*/ 1976193 w 3190991"/>
                <a:gd name="connsiteY11" fmla="*/ 1432799 h 3247314"/>
                <a:gd name="connsiteX12" fmla="*/ 2090974 w 3190991"/>
                <a:gd name="connsiteY12" fmla="*/ 1176986 h 3247314"/>
                <a:gd name="connsiteX13" fmla="*/ 2107315 w 3190991"/>
                <a:gd name="connsiteY13" fmla="*/ 1105912 h 3247314"/>
                <a:gd name="connsiteX14" fmla="*/ 2181408 w 3190991"/>
                <a:gd name="connsiteY14" fmla="*/ 587066 h 3247314"/>
                <a:gd name="connsiteX15" fmla="*/ 2143279 w 3190991"/>
                <a:gd name="connsiteY15" fmla="*/ 617386 h 3247314"/>
                <a:gd name="connsiteX16" fmla="*/ 1846055 w 3190991"/>
                <a:gd name="connsiteY16" fmla="*/ 809147 h 3247314"/>
                <a:gd name="connsiteX17" fmla="*/ 1711192 w 3190991"/>
                <a:gd name="connsiteY17" fmla="*/ 840123 h 3247314"/>
                <a:gd name="connsiteX18" fmla="*/ 1691898 w 3190991"/>
                <a:gd name="connsiteY18" fmla="*/ 838942 h 3247314"/>
                <a:gd name="connsiteX19" fmla="*/ 1668731 w 3190991"/>
                <a:gd name="connsiteY19" fmla="*/ 826342 h 3247314"/>
                <a:gd name="connsiteX20" fmla="*/ 1681857 w 3190991"/>
                <a:gd name="connsiteY20" fmla="*/ 806654 h 3247314"/>
                <a:gd name="connsiteX21" fmla="*/ 1859049 w 3190991"/>
                <a:gd name="connsiteY21" fmla="*/ 619027 h 3247314"/>
                <a:gd name="connsiteX22" fmla="*/ 1878015 w 3190991"/>
                <a:gd name="connsiteY22" fmla="*/ 582801 h 3247314"/>
                <a:gd name="connsiteX23" fmla="*/ 1841789 w 3190991"/>
                <a:gd name="connsiteY23" fmla="*/ 592382 h 3247314"/>
                <a:gd name="connsiteX24" fmla="*/ 1409177 w 3190991"/>
                <a:gd name="connsiteY24" fmla="*/ 747393 h 3247314"/>
                <a:gd name="connsiteX25" fmla="*/ 1344272 w 3190991"/>
                <a:gd name="connsiteY25" fmla="*/ 762618 h 3247314"/>
                <a:gd name="connsiteX26" fmla="*/ 1320122 w 3190991"/>
                <a:gd name="connsiteY26" fmla="*/ 790509 h 3247314"/>
                <a:gd name="connsiteX27" fmla="*/ 1341779 w 3190991"/>
                <a:gd name="connsiteY27" fmla="*/ 1155722 h 3247314"/>
                <a:gd name="connsiteX28" fmla="*/ 1347948 w 3190991"/>
                <a:gd name="connsiteY28" fmla="*/ 1194705 h 3247314"/>
                <a:gd name="connsiteX29" fmla="*/ 1403599 w 3190991"/>
                <a:gd name="connsiteY29" fmla="*/ 1388566 h 3247314"/>
                <a:gd name="connsiteX30" fmla="*/ 1431556 w 3190991"/>
                <a:gd name="connsiteY30" fmla="*/ 1507417 h 3247314"/>
                <a:gd name="connsiteX31" fmla="*/ 1438381 w 3190991"/>
                <a:gd name="connsiteY31" fmla="*/ 1856026 h 3247314"/>
                <a:gd name="connsiteX32" fmla="*/ 1431031 w 3190991"/>
                <a:gd name="connsiteY32" fmla="*/ 1898815 h 3247314"/>
                <a:gd name="connsiteX33" fmla="*/ 1383123 w 3190991"/>
                <a:gd name="connsiteY33" fmla="*/ 1998567 h 3247314"/>
                <a:gd name="connsiteX34" fmla="*/ 541525 w 3190991"/>
                <a:gd name="connsiteY34" fmla="*/ 2424289 h 3247314"/>
                <a:gd name="connsiteX35" fmla="*/ 333685 w 3190991"/>
                <a:gd name="connsiteY35" fmla="*/ 2681086 h 3247314"/>
                <a:gd name="connsiteX36" fmla="*/ 311372 w 3190991"/>
                <a:gd name="connsiteY36" fmla="*/ 3247314 h 3247314"/>
                <a:gd name="connsiteX37" fmla="*/ 142646 w 3190991"/>
                <a:gd name="connsiteY37" fmla="*/ 3171909 h 3247314"/>
                <a:gd name="connsiteX38" fmla="*/ 36199 w 3190991"/>
                <a:gd name="connsiteY38" fmla="*/ 2738772 h 3247314"/>
                <a:gd name="connsiteX39" fmla="*/ 169815 w 3190991"/>
                <a:gd name="connsiteY39" fmla="*/ 2588290 h 3247314"/>
                <a:gd name="connsiteX40" fmla="*/ 278099 w 3190991"/>
                <a:gd name="connsiteY40" fmla="*/ 2400860 h 3247314"/>
                <a:gd name="connsiteX41" fmla="*/ 278034 w 3190991"/>
                <a:gd name="connsiteY41" fmla="*/ 2256874 h 3247314"/>
                <a:gd name="connsiteX42" fmla="*/ 342020 w 3190991"/>
                <a:gd name="connsiteY42" fmla="*/ 2067147 h 3247314"/>
                <a:gd name="connsiteX43" fmla="*/ 615356 w 3190991"/>
                <a:gd name="connsiteY43" fmla="*/ 1896583 h 3247314"/>
                <a:gd name="connsiteX44" fmla="*/ 905492 w 3190991"/>
                <a:gd name="connsiteY44" fmla="*/ 1734813 h 3247314"/>
                <a:gd name="connsiteX45" fmla="*/ 1123963 w 3190991"/>
                <a:gd name="connsiteY45" fmla="*/ 1362513 h 3247314"/>
                <a:gd name="connsiteX46" fmla="*/ 1157236 w 3190991"/>
                <a:gd name="connsiteY46" fmla="*/ 986274 h 3247314"/>
                <a:gd name="connsiteX47" fmla="*/ 1285996 w 3190991"/>
                <a:gd name="connsiteY47" fmla="*/ 414796 h 3247314"/>
                <a:gd name="connsiteX48" fmla="*/ 1618264 w 3190991"/>
                <a:gd name="connsiteY48" fmla="*/ 59952 h 3247314"/>
                <a:gd name="connsiteX49" fmla="*/ 2172417 w 3190991"/>
                <a:gd name="connsiteY49" fmla="*/ 53652 h 3247314"/>
                <a:gd name="connsiteX50" fmla="*/ 2330446 w 3190991"/>
                <a:gd name="connsiteY50" fmla="*/ 230647 h 3247314"/>
                <a:gd name="connsiteX51" fmla="*/ 2377763 w 3190991"/>
                <a:gd name="connsiteY51" fmla="*/ 597304 h 3247314"/>
                <a:gd name="connsiteX52" fmla="*/ 2311808 w 3190991"/>
                <a:gd name="connsiteY52" fmla="*/ 1117528 h 3247314"/>
                <a:gd name="connsiteX53" fmla="*/ 2318568 w 3190991"/>
                <a:gd name="connsiteY53" fmla="*/ 1365531 h 3247314"/>
                <a:gd name="connsiteX54" fmla="*/ 2397057 w 3190991"/>
                <a:gd name="connsiteY54" fmla="*/ 1479131 h 3247314"/>
                <a:gd name="connsiteX55" fmla="*/ 2478172 w 3190991"/>
                <a:gd name="connsiteY55" fmla="*/ 1546399 h 3247314"/>
                <a:gd name="connsiteX56" fmla="*/ 2561715 w 3190991"/>
                <a:gd name="connsiteY56" fmla="*/ 1807922 h 3247314"/>
                <a:gd name="connsiteX57" fmla="*/ 2553315 w 3190991"/>
                <a:gd name="connsiteY57" fmla="*/ 1901899 h 3247314"/>
                <a:gd name="connsiteX58" fmla="*/ 2665668 w 3190991"/>
                <a:gd name="connsiteY58" fmla="*/ 2084210 h 3247314"/>
                <a:gd name="connsiteX59" fmla="*/ 2847914 w 3190991"/>
                <a:gd name="connsiteY59" fmla="*/ 2141240 h 3247314"/>
                <a:gd name="connsiteX60" fmla="*/ 3150781 w 3190991"/>
                <a:gd name="connsiteY60" fmla="*/ 2427242 h 3247314"/>
                <a:gd name="connsiteX61" fmla="*/ 3175523 w 3190991"/>
                <a:gd name="connsiteY61" fmla="*/ 2538282 h 3247314"/>
                <a:gd name="connsiteX62" fmla="*/ 3031734 w 3190991"/>
                <a:gd name="connsiteY62" fmla="*/ 3066053 h 3247314"/>
                <a:gd name="connsiteX63" fmla="*/ 2908028 w 3190991"/>
                <a:gd name="connsiteY63" fmla="*/ 3204657 h 324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90991" h="3247314">
                  <a:moveTo>
                    <a:pt x="2908028" y="3204657"/>
                  </a:moveTo>
                  <a:cubicBezTo>
                    <a:pt x="2894771" y="3204329"/>
                    <a:pt x="2895493" y="3192385"/>
                    <a:pt x="2892605" y="3184641"/>
                  </a:cubicBezTo>
                  <a:cubicBezTo>
                    <a:pt x="2832885" y="3022346"/>
                    <a:pt x="2781959" y="2857491"/>
                    <a:pt x="2755052" y="2686205"/>
                  </a:cubicBezTo>
                  <a:cubicBezTo>
                    <a:pt x="2746914" y="2634229"/>
                    <a:pt x="2740483" y="2581727"/>
                    <a:pt x="2742320" y="2528766"/>
                  </a:cubicBezTo>
                  <a:cubicBezTo>
                    <a:pt x="2743829" y="2485650"/>
                    <a:pt x="2737135" y="2443977"/>
                    <a:pt x="2719941" y="2404272"/>
                  </a:cubicBezTo>
                  <a:cubicBezTo>
                    <a:pt x="2695069" y="2346914"/>
                    <a:pt x="2652346" y="2309048"/>
                    <a:pt x="2591116" y="2296579"/>
                  </a:cubicBezTo>
                  <a:cubicBezTo>
                    <a:pt x="2399289" y="2257662"/>
                    <a:pt x="2221571" y="2180748"/>
                    <a:pt x="2046217" y="2097073"/>
                  </a:cubicBezTo>
                  <a:cubicBezTo>
                    <a:pt x="2037095" y="2092742"/>
                    <a:pt x="2027710" y="2088804"/>
                    <a:pt x="2018456" y="2084670"/>
                  </a:cubicBezTo>
                  <a:cubicBezTo>
                    <a:pt x="2009597" y="2079288"/>
                    <a:pt x="2007300" y="2070298"/>
                    <a:pt x="2005790" y="2061044"/>
                  </a:cubicBezTo>
                  <a:cubicBezTo>
                    <a:pt x="1977636" y="1889430"/>
                    <a:pt x="1950401" y="1717685"/>
                    <a:pt x="1923297" y="1545939"/>
                  </a:cubicBezTo>
                  <a:cubicBezTo>
                    <a:pt x="1923035" y="1544168"/>
                    <a:pt x="1923297" y="1542264"/>
                    <a:pt x="1923363" y="1540427"/>
                  </a:cubicBezTo>
                  <a:cubicBezTo>
                    <a:pt x="1937211" y="1502757"/>
                    <a:pt x="1958670" y="1468697"/>
                    <a:pt x="1976193" y="1432799"/>
                  </a:cubicBezTo>
                  <a:cubicBezTo>
                    <a:pt x="2038276" y="1358247"/>
                    <a:pt x="2067742" y="1268994"/>
                    <a:pt x="2090974" y="1176986"/>
                  </a:cubicBezTo>
                  <a:cubicBezTo>
                    <a:pt x="2098521" y="1153819"/>
                    <a:pt x="2103443" y="1129997"/>
                    <a:pt x="2107315" y="1105912"/>
                  </a:cubicBezTo>
                  <a:cubicBezTo>
                    <a:pt x="2140522" y="935873"/>
                    <a:pt x="2159948" y="763865"/>
                    <a:pt x="2181408" y="587066"/>
                  </a:cubicBezTo>
                  <a:cubicBezTo>
                    <a:pt x="2164804" y="596582"/>
                    <a:pt x="2154435" y="607411"/>
                    <a:pt x="2143279" y="617386"/>
                  </a:cubicBezTo>
                  <a:cubicBezTo>
                    <a:pt x="2054157" y="696729"/>
                    <a:pt x="1957620" y="764587"/>
                    <a:pt x="1846055" y="809147"/>
                  </a:cubicBezTo>
                  <a:cubicBezTo>
                    <a:pt x="1802676" y="826473"/>
                    <a:pt x="1757524" y="835792"/>
                    <a:pt x="1711192" y="840123"/>
                  </a:cubicBezTo>
                  <a:cubicBezTo>
                    <a:pt x="1704695" y="840714"/>
                    <a:pt x="1698198" y="840648"/>
                    <a:pt x="1691898" y="838942"/>
                  </a:cubicBezTo>
                  <a:cubicBezTo>
                    <a:pt x="1683104" y="836579"/>
                    <a:pt x="1671422" y="836251"/>
                    <a:pt x="1668731" y="826342"/>
                  </a:cubicBezTo>
                  <a:cubicBezTo>
                    <a:pt x="1666369" y="817613"/>
                    <a:pt x="1675950" y="812363"/>
                    <a:pt x="1681857" y="806654"/>
                  </a:cubicBezTo>
                  <a:cubicBezTo>
                    <a:pt x="1743546" y="746605"/>
                    <a:pt x="1806022" y="687213"/>
                    <a:pt x="1859049" y="619027"/>
                  </a:cubicBezTo>
                  <a:cubicBezTo>
                    <a:pt x="1867384" y="608329"/>
                    <a:pt x="1878146" y="598682"/>
                    <a:pt x="1878015" y="582801"/>
                  </a:cubicBezTo>
                  <a:cubicBezTo>
                    <a:pt x="1863380" y="577485"/>
                    <a:pt x="1852421" y="586344"/>
                    <a:pt x="1841789" y="592382"/>
                  </a:cubicBezTo>
                  <a:cubicBezTo>
                    <a:pt x="1706664" y="669494"/>
                    <a:pt x="1558741" y="710642"/>
                    <a:pt x="1409177" y="747393"/>
                  </a:cubicBezTo>
                  <a:cubicBezTo>
                    <a:pt x="1387586" y="752708"/>
                    <a:pt x="1366192" y="758943"/>
                    <a:pt x="1344272" y="762618"/>
                  </a:cubicBezTo>
                  <a:cubicBezTo>
                    <a:pt x="1327800" y="765374"/>
                    <a:pt x="1320384" y="773578"/>
                    <a:pt x="1320122" y="790509"/>
                  </a:cubicBezTo>
                  <a:cubicBezTo>
                    <a:pt x="1318022" y="912838"/>
                    <a:pt x="1321828" y="1034772"/>
                    <a:pt x="1341779" y="1155722"/>
                  </a:cubicBezTo>
                  <a:cubicBezTo>
                    <a:pt x="1342566" y="1168914"/>
                    <a:pt x="1346635" y="1181579"/>
                    <a:pt x="1347948" y="1194705"/>
                  </a:cubicBezTo>
                  <a:cubicBezTo>
                    <a:pt x="1359957" y="1261185"/>
                    <a:pt x="1377676" y="1326090"/>
                    <a:pt x="1403599" y="1388566"/>
                  </a:cubicBezTo>
                  <a:cubicBezTo>
                    <a:pt x="1412787" y="1428205"/>
                    <a:pt x="1424600" y="1467187"/>
                    <a:pt x="1431556" y="1507417"/>
                  </a:cubicBezTo>
                  <a:cubicBezTo>
                    <a:pt x="1431884" y="1623707"/>
                    <a:pt x="1441925" y="1739735"/>
                    <a:pt x="1438381" y="1856026"/>
                  </a:cubicBezTo>
                  <a:cubicBezTo>
                    <a:pt x="1437922" y="1870595"/>
                    <a:pt x="1440809" y="1885821"/>
                    <a:pt x="1431031" y="1898815"/>
                  </a:cubicBezTo>
                  <a:cubicBezTo>
                    <a:pt x="1439103" y="1943703"/>
                    <a:pt x="1415477" y="1970939"/>
                    <a:pt x="1383123" y="1998567"/>
                  </a:cubicBezTo>
                  <a:cubicBezTo>
                    <a:pt x="1136760" y="2208508"/>
                    <a:pt x="853581" y="2344946"/>
                    <a:pt x="541525" y="2424289"/>
                  </a:cubicBezTo>
                  <a:cubicBezTo>
                    <a:pt x="413159" y="2456905"/>
                    <a:pt x="339986" y="2548389"/>
                    <a:pt x="333685" y="2681086"/>
                  </a:cubicBezTo>
                  <a:cubicBezTo>
                    <a:pt x="324694" y="2869763"/>
                    <a:pt x="313013" y="3058309"/>
                    <a:pt x="311372" y="3247314"/>
                  </a:cubicBezTo>
                  <a:cubicBezTo>
                    <a:pt x="250471" y="3232614"/>
                    <a:pt x="193835" y="3208004"/>
                    <a:pt x="142646" y="3171909"/>
                  </a:cubicBezTo>
                  <a:cubicBezTo>
                    <a:pt x="3779" y="3074059"/>
                    <a:pt x="-37894" y="2904677"/>
                    <a:pt x="36199" y="2738772"/>
                  </a:cubicBezTo>
                  <a:cubicBezTo>
                    <a:pt x="64747" y="2674720"/>
                    <a:pt x="105895" y="2623006"/>
                    <a:pt x="169815" y="2588290"/>
                  </a:cubicBezTo>
                  <a:cubicBezTo>
                    <a:pt x="242333" y="2548979"/>
                    <a:pt x="266680" y="2477577"/>
                    <a:pt x="278099" y="2400860"/>
                  </a:cubicBezTo>
                  <a:cubicBezTo>
                    <a:pt x="285253" y="2352887"/>
                    <a:pt x="286237" y="2304585"/>
                    <a:pt x="278034" y="2256874"/>
                  </a:cubicBezTo>
                  <a:cubicBezTo>
                    <a:pt x="265171" y="2181535"/>
                    <a:pt x="292537" y="2120437"/>
                    <a:pt x="342020" y="2067147"/>
                  </a:cubicBezTo>
                  <a:cubicBezTo>
                    <a:pt x="417622" y="1985770"/>
                    <a:pt x="514290" y="1937666"/>
                    <a:pt x="615356" y="1896583"/>
                  </a:cubicBezTo>
                  <a:cubicBezTo>
                    <a:pt x="718718" y="1854582"/>
                    <a:pt x="815649" y="1801031"/>
                    <a:pt x="905492" y="1734813"/>
                  </a:cubicBezTo>
                  <a:cubicBezTo>
                    <a:pt x="1031561" y="1641886"/>
                    <a:pt x="1102569" y="1517195"/>
                    <a:pt x="1123963" y="1362513"/>
                  </a:cubicBezTo>
                  <a:cubicBezTo>
                    <a:pt x="1141223" y="1237559"/>
                    <a:pt x="1144111" y="1111490"/>
                    <a:pt x="1157236" y="986274"/>
                  </a:cubicBezTo>
                  <a:cubicBezTo>
                    <a:pt x="1177712" y="790772"/>
                    <a:pt x="1203634" y="596254"/>
                    <a:pt x="1285996" y="414796"/>
                  </a:cubicBezTo>
                  <a:cubicBezTo>
                    <a:pt x="1356610" y="259326"/>
                    <a:pt x="1459185" y="132010"/>
                    <a:pt x="1618264" y="59952"/>
                  </a:cubicBezTo>
                  <a:cubicBezTo>
                    <a:pt x="1801363" y="-22935"/>
                    <a:pt x="1987678" y="-14928"/>
                    <a:pt x="2172417" y="53652"/>
                  </a:cubicBezTo>
                  <a:cubicBezTo>
                    <a:pt x="2254057" y="83906"/>
                    <a:pt x="2300324" y="151961"/>
                    <a:pt x="2330446" y="230647"/>
                  </a:cubicBezTo>
                  <a:cubicBezTo>
                    <a:pt x="2375663" y="348907"/>
                    <a:pt x="2380913" y="472679"/>
                    <a:pt x="2377763" y="597304"/>
                  </a:cubicBezTo>
                  <a:cubicBezTo>
                    <a:pt x="2373366" y="772921"/>
                    <a:pt x="2340947" y="944995"/>
                    <a:pt x="2311808" y="1117528"/>
                  </a:cubicBezTo>
                  <a:cubicBezTo>
                    <a:pt x="2297830" y="1200283"/>
                    <a:pt x="2295926" y="1283432"/>
                    <a:pt x="2318568" y="1365531"/>
                  </a:cubicBezTo>
                  <a:cubicBezTo>
                    <a:pt x="2331562" y="1412520"/>
                    <a:pt x="2354597" y="1452028"/>
                    <a:pt x="2397057" y="1479131"/>
                  </a:cubicBezTo>
                  <a:cubicBezTo>
                    <a:pt x="2426721" y="1498097"/>
                    <a:pt x="2453300" y="1521329"/>
                    <a:pt x="2478172" y="1546399"/>
                  </a:cubicBezTo>
                  <a:cubicBezTo>
                    <a:pt x="2550559" y="1619442"/>
                    <a:pt x="2578187" y="1706528"/>
                    <a:pt x="2561715" y="1807922"/>
                  </a:cubicBezTo>
                  <a:cubicBezTo>
                    <a:pt x="2556662" y="1839029"/>
                    <a:pt x="2553709" y="1870267"/>
                    <a:pt x="2553315" y="1901899"/>
                  </a:cubicBezTo>
                  <a:cubicBezTo>
                    <a:pt x="2552265" y="1986623"/>
                    <a:pt x="2589935" y="2046934"/>
                    <a:pt x="2665668" y="2084210"/>
                  </a:cubicBezTo>
                  <a:cubicBezTo>
                    <a:pt x="2723485" y="2112692"/>
                    <a:pt x="2785306" y="2128180"/>
                    <a:pt x="2847914" y="2141240"/>
                  </a:cubicBezTo>
                  <a:cubicBezTo>
                    <a:pt x="3007583" y="2174513"/>
                    <a:pt x="3108452" y="2270197"/>
                    <a:pt x="3150781" y="2427242"/>
                  </a:cubicBezTo>
                  <a:cubicBezTo>
                    <a:pt x="3160625" y="2463796"/>
                    <a:pt x="3166138" y="2501531"/>
                    <a:pt x="3175523" y="2538282"/>
                  </a:cubicBezTo>
                  <a:cubicBezTo>
                    <a:pt x="3227171" y="2741397"/>
                    <a:pt x="3141921" y="2907236"/>
                    <a:pt x="3031734" y="3066053"/>
                  </a:cubicBezTo>
                  <a:cubicBezTo>
                    <a:pt x="2996164" y="3117242"/>
                    <a:pt x="2955738" y="3164362"/>
                    <a:pt x="2908028" y="3204657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">
              <a:extLst>
                <a:ext uri="{FF2B5EF4-FFF2-40B4-BE49-F238E27FC236}">
                  <a16:creationId xmlns:a16="http://schemas.microsoft.com/office/drawing/2014/main" xmlns="" id="{6D086860-3BBD-4DF1-BC9E-FAD169C6DC9E}"/>
                </a:ext>
              </a:extLst>
            </p:cNvPr>
            <p:cNvSpPr/>
            <p:nvPr/>
          </p:nvSpPr>
          <p:spPr>
            <a:xfrm>
              <a:off x="5492607" y="4092460"/>
              <a:ext cx="1206488" cy="1155354"/>
            </a:xfrm>
            <a:custGeom>
              <a:avLst/>
              <a:gdLst>
                <a:gd name="connsiteX0" fmla="*/ 1047404 w 1771120"/>
                <a:gd name="connsiteY0" fmla="*/ 26380 h 1696056"/>
                <a:gd name="connsiteX1" fmla="*/ 1050816 w 1771120"/>
                <a:gd name="connsiteY1" fmla="*/ 423159 h 1696056"/>
                <a:gd name="connsiteX2" fmla="*/ 931901 w 1771120"/>
                <a:gd name="connsiteY2" fmla="*/ 1185152 h 1696056"/>
                <a:gd name="connsiteX3" fmla="*/ 913394 w 1771120"/>
                <a:gd name="connsiteY3" fmla="*/ 1259376 h 1696056"/>
                <a:gd name="connsiteX4" fmla="*/ 1117165 w 1771120"/>
                <a:gd name="connsiteY4" fmla="*/ 1184168 h 1696056"/>
                <a:gd name="connsiteX5" fmla="*/ 1381247 w 1771120"/>
                <a:gd name="connsiteY5" fmla="*/ 1083431 h 1696056"/>
                <a:gd name="connsiteX6" fmla="*/ 1604313 w 1771120"/>
                <a:gd name="connsiteY6" fmla="*/ 1093144 h 1696056"/>
                <a:gd name="connsiteX7" fmla="*/ 1685690 w 1771120"/>
                <a:gd name="connsiteY7" fmla="*/ 1128057 h 1696056"/>
                <a:gd name="connsiteX8" fmla="*/ 1758142 w 1771120"/>
                <a:gd name="connsiteY8" fmla="*/ 1318441 h 1696056"/>
                <a:gd name="connsiteX9" fmla="*/ 1724016 w 1771120"/>
                <a:gd name="connsiteY9" fmla="*/ 1403099 h 1696056"/>
                <a:gd name="connsiteX10" fmla="*/ 1652220 w 1771120"/>
                <a:gd name="connsiteY10" fmla="*/ 1434337 h 1696056"/>
                <a:gd name="connsiteX11" fmla="*/ 1462690 w 1771120"/>
                <a:gd name="connsiteY11" fmla="*/ 1357620 h 1696056"/>
                <a:gd name="connsiteX12" fmla="*/ 1365628 w 1771120"/>
                <a:gd name="connsiteY12" fmla="*/ 1309843 h 1696056"/>
                <a:gd name="connsiteX13" fmla="*/ 1227484 w 1771120"/>
                <a:gd name="connsiteY13" fmla="*/ 1289237 h 1696056"/>
                <a:gd name="connsiteX14" fmla="*/ 1103843 w 1771120"/>
                <a:gd name="connsiteY14" fmla="*/ 1304659 h 1696056"/>
                <a:gd name="connsiteX15" fmla="*/ 1062695 w 1771120"/>
                <a:gd name="connsiteY15" fmla="*/ 1338850 h 1696056"/>
                <a:gd name="connsiteX16" fmla="*/ 1006387 w 1771120"/>
                <a:gd name="connsiteY16" fmla="*/ 1646377 h 1696056"/>
                <a:gd name="connsiteX17" fmla="*/ 978758 w 1771120"/>
                <a:gd name="connsiteY17" fmla="*/ 1660159 h 1696056"/>
                <a:gd name="connsiteX18" fmla="*/ 845076 w 1771120"/>
                <a:gd name="connsiteY18" fmla="*/ 1580816 h 1696056"/>
                <a:gd name="connsiteX19" fmla="*/ 817382 w 1771120"/>
                <a:gd name="connsiteY19" fmla="*/ 1591842 h 1696056"/>
                <a:gd name="connsiteX20" fmla="*/ 777678 w 1771120"/>
                <a:gd name="connsiteY20" fmla="*/ 1696057 h 1696056"/>
                <a:gd name="connsiteX21" fmla="*/ 749589 w 1771120"/>
                <a:gd name="connsiteY21" fmla="*/ 1545771 h 1696056"/>
                <a:gd name="connsiteX22" fmla="*/ 723995 w 1771120"/>
                <a:gd name="connsiteY22" fmla="*/ 1509283 h 1696056"/>
                <a:gd name="connsiteX23" fmla="*/ 456500 w 1771120"/>
                <a:gd name="connsiteY23" fmla="*/ 1350794 h 1696056"/>
                <a:gd name="connsiteX24" fmla="*/ 409446 w 1771120"/>
                <a:gd name="connsiteY24" fmla="*/ 1337997 h 1696056"/>
                <a:gd name="connsiteX25" fmla="*/ 28613 w 1771120"/>
                <a:gd name="connsiteY25" fmla="*/ 1338063 h 1696056"/>
                <a:gd name="connsiteX26" fmla="*/ 0 w 1771120"/>
                <a:gd name="connsiteY26" fmla="*/ 1338063 h 1696056"/>
                <a:gd name="connsiteX27" fmla="*/ 139260 w 1771120"/>
                <a:gd name="connsiteY27" fmla="*/ 1157261 h 1696056"/>
                <a:gd name="connsiteX28" fmla="*/ 221097 w 1771120"/>
                <a:gd name="connsiteY28" fmla="*/ 1121363 h 1696056"/>
                <a:gd name="connsiteX29" fmla="*/ 425590 w 1771120"/>
                <a:gd name="connsiteY29" fmla="*/ 1151683 h 1696056"/>
                <a:gd name="connsiteX30" fmla="*/ 686391 w 1771120"/>
                <a:gd name="connsiteY30" fmla="*/ 1215406 h 1696056"/>
                <a:gd name="connsiteX31" fmla="*/ 647408 w 1771120"/>
                <a:gd name="connsiteY31" fmla="*/ 1007304 h 1696056"/>
                <a:gd name="connsiteX32" fmla="*/ 542930 w 1771120"/>
                <a:gd name="connsiteY32" fmla="*/ 452757 h 1696056"/>
                <a:gd name="connsiteX33" fmla="*/ 462341 w 1771120"/>
                <a:gd name="connsiteY33" fmla="*/ 34518 h 1696056"/>
                <a:gd name="connsiteX34" fmla="*/ 460109 w 1771120"/>
                <a:gd name="connsiteY34" fmla="*/ 9776 h 1696056"/>
                <a:gd name="connsiteX35" fmla="*/ 518649 w 1771120"/>
                <a:gd name="connsiteY35" fmla="*/ 2557 h 1696056"/>
                <a:gd name="connsiteX36" fmla="*/ 590444 w 1771120"/>
                <a:gd name="connsiteY36" fmla="*/ 6232 h 1696056"/>
                <a:gd name="connsiteX37" fmla="*/ 922319 w 1771120"/>
                <a:gd name="connsiteY37" fmla="*/ 12598 h 1696056"/>
                <a:gd name="connsiteX38" fmla="*/ 1021678 w 1771120"/>
                <a:gd name="connsiteY38" fmla="*/ 17849 h 1696056"/>
                <a:gd name="connsiteX39" fmla="*/ 1047404 w 1771120"/>
                <a:gd name="connsiteY39" fmla="*/ 26380 h 169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71120" h="1696056">
                  <a:moveTo>
                    <a:pt x="1047404" y="26380"/>
                  </a:moveTo>
                  <a:cubicBezTo>
                    <a:pt x="1049373" y="158618"/>
                    <a:pt x="1058757" y="290725"/>
                    <a:pt x="1050816" y="423159"/>
                  </a:cubicBezTo>
                  <a:cubicBezTo>
                    <a:pt x="1035263" y="681007"/>
                    <a:pt x="989390" y="933933"/>
                    <a:pt x="931901" y="1185152"/>
                  </a:cubicBezTo>
                  <a:cubicBezTo>
                    <a:pt x="926585" y="1208253"/>
                    <a:pt x="920481" y="1231157"/>
                    <a:pt x="913394" y="1259376"/>
                  </a:cubicBezTo>
                  <a:cubicBezTo>
                    <a:pt x="984664" y="1233126"/>
                    <a:pt x="1051210" y="1209303"/>
                    <a:pt x="1117165" y="1184168"/>
                  </a:cubicBezTo>
                  <a:cubicBezTo>
                    <a:pt x="1205170" y="1150633"/>
                    <a:pt x="1294489" y="1120641"/>
                    <a:pt x="1381247" y="1083431"/>
                  </a:cubicBezTo>
                  <a:cubicBezTo>
                    <a:pt x="1455340" y="1051667"/>
                    <a:pt x="1531139" y="1058033"/>
                    <a:pt x="1604313" y="1093144"/>
                  </a:cubicBezTo>
                  <a:cubicBezTo>
                    <a:pt x="1630891" y="1105941"/>
                    <a:pt x="1659702" y="1114341"/>
                    <a:pt x="1685690" y="1128057"/>
                  </a:cubicBezTo>
                  <a:cubicBezTo>
                    <a:pt x="1765361" y="1170189"/>
                    <a:pt x="1788789" y="1233585"/>
                    <a:pt x="1758142" y="1318441"/>
                  </a:cubicBezTo>
                  <a:cubicBezTo>
                    <a:pt x="1747838" y="1347054"/>
                    <a:pt x="1740160" y="1376782"/>
                    <a:pt x="1724016" y="1403099"/>
                  </a:cubicBezTo>
                  <a:cubicBezTo>
                    <a:pt x="1704722" y="1434469"/>
                    <a:pt x="1687855" y="1441097"/>
                    <a:pt x="1652220" y="1434337"/>
                  </a:cubicBezTo>
                  <a:cubicBezTo>
                    <a:pt x="1583837" y="1421409"/>
                    <a:pt x="1524642" y="1386102"/>
                    <a:pt x="1462690" y="1357620"/>
                  </a:cubicBezTo>
                  <a:cubicBezTo>
                    <a:pt x="1429942" y="1342525"/>
                    <a:pt x="1396013" y="1328875"/>
                    <a:pt x="1365628" y="1309843"/>
                  </a:cubicBezTo>
                  <a:cubicBezTo>
                    <a:pt x="1321658" y="1282280"/>
                    <a:pt x="1276244" y="1280902"/>
                    <a:pt x="1227484" y="1289237"/>
                  </a:cubicBezTo>
                  <a:cubicBezTo>
                    <a:pt x="1186598" y="1296259"/>
                    <a:pt x="1145188" y="1300590"/>
                    <a:pt x="1103843" y="1304659"/>
                  </a:cubicBezTo>
                  <a:cubicBezTo>
                    <a:pt x="1081464" y="1306890"/>
                    <a:pt x="1068142" y="1313650"/>
                    <a:pt x="1062695" y="1338850"/>
                  </a:cubicBezTo>
                  <a:cubicBezTo>
                    <a:pt x="1040513" y="1440769"/>
                    <a:pt x="1015772" y="1542162"/>
                    <a:pt x="1006387" y="1646377"/>
                  </a:cubicBezTo>
                  <a:cubicBezTo>
                    <a:pt x="1004221" y="1670528"/>
                    <a:pt x="995755" y="1670266"/>
                    <a:pt x="978758" y="1660159"/>
                  </a:cubicBezTo>
                  <a:cubicBezTo>
                    <a:pt x="934263" y="1633646"/>
                    <a:pt x="888981" y="1608314"/>
                    <a:pt x="845076" y="1580816"/>
                  </a:cubicBezTo>
                  <a:cubicBezTo>
                    <a:pt x="827882" y="1570053"/>
                    <a:pt x="822632" y="1573991"/>
                    <a:pt x="817382" y="1591842"/>
                  </a:cubicBezTo>
                  <a:cubicBezTo>
                    <a:pt x="807013" y="1627017"/>
                    <a:pt x="794609" y="1661603"/>
                    <a:pt x="777678" y="1696057"/>
                  </a:cubicBezTo>
                  <a:cubicBezTo>
                    <a:pt x="768227" y="1645984"/>
                    <a:pt x="758383" y="1595976"/>
                    <a:pt x="749589" y="1545771"/>
                  </a:cubicBezTo>
                  <a:cubicBezTo>
                    <a:pt x="746636" y="1528971"/>
                    <a:pt x="739155" y="1518077"/>
                    <a:pt x="723995" y="1509283"/>
                  </a:cubicBezTo>
                  <a:cubicBezTo>
                    <a:pt x="634414" y="1457110"/>
                    <a:pt x="545424" y="1404018"/>
                    <a:pt x="456500" y="1350794"/>
                  </a:cubicBezTo>
                  <a:cubicBezTo>
                    <a:pt x="441734" y="1341935"/>
                    <a:pt x="426837" y="1337931"/>
                    <a:pt x="409446" y="1337997"/>
                  </a:cubicBezTo>
                  <a:cubicBezTo>
                    <a:pt x="282523" y="1338522"/>
                    <a:pt x="155535" y="1338129"/>
                    <a:pt x="28613" y="1338063"/>
                  </a:cubicBezTo>
                  <a:cubicBezTo>
                    <a:pt x="20607" y="1338063"/>
                    <a:pt x="12600" y="1338063"/>
                    <a:pt x="0" y="1338063"/>
                  </a:cubicBezTo>
                  <a:cubicBezTo>
                    <a:pt x="48104" y="1275258"/>
                    <a:pt x="92337" y="1215144"/>
                    <a:pt x="139260" y="1157261"/>
                  </a:cubicBezTo>
                  <a:cubicBezTo>
                    <a:pt x="159211" y="1132651"/>
                    <a:pt x="189727" y="1124579"/>
                    <a:pt x="221097" y="1121363"/>
                  </a:cubicBezTo>
                  <a:cubicBezTo>
                    <a:pt x="291908" y="1114079"/>
                    <a:pt x="358388" y="1135210"/>
                    <a:pt x="425590" y="1151683"/>
                  </a:cubicBezTo>
                  <a:cubicBezTo>
                    <a:pt x="511430" y="1172749"/>
                    <a:pt x="597335" y="1193618"/>
                    <a:pt x="686391" y="1215406"/>
                  </a:cubicBezTo>
                  <a:cubicBezTo>
                    <a:pt x="673069" y="1144135"/>
                    <a:pt x="660271" y="1075752"/>
                    <a:pt x="647408" y="1007304"/>
                  </a:cubicBezTo>
                  <a:cubicBezTo>
                    <a:pt x="612626" y="822433"/>
                    <a:pt x="578041" y="637563"/>
                    <a:pt x="542930" y="452757"/>
                  </a:cubicBezTo>
                  <a:cubicBezTo>
                    <a:pt x="516417" y="313300"/>
                    <a:pt x="489116" y="173909"/>
                    <a:pt x="462341" y="34518"/>
                  </a:cubicBezTo>
                  <a:cubicBezTo>
                    <a:pt x="460766" y="26446"/>
                    <a:pt x="460831" y="18045"/>
                    <a:pt x="460109" y="9776"/>
                  </a:cubicBezTo>
                  <a:cubicBezTo>
                    <a:pt x="478157" y="-4333"/>
                    <a:pt x="498961" y="326"/>
                    <a:pt x="518649" y="2557"/>
                  </a:cubicBezTo>
                  <a:cubicBezTo>
                    <a:pt x="542602" y="5314"/>
                    <a:pt x="566425" y="6758"/>
                    <a:pt x="590444" y="6232"/>
                  </a:cubicBezTo>
                  <a:cubicBezTo>
                    <a:pt x="701157" y="3870"/>
                    <a:pt x="811541" y="14698"/>
                    <a:pt x="922319" y="12598"/>
                  </a:cubicBezTo>
                  <a:cubicBezTo>
                    <a:pt x="955264" y="11942"/>
                    <a:pt x="988339" y="18636"/>
                    <a:pt x="1021678" y="17849"/>
                  </a:cubicBezTo>
                  <a:cubicBezTo>
                    <a:pt x="1031063" y="17652"/>
                    <a:pt x="1039857" y="20342"/>
                    <a:pt x="1047404" y="26380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7">
              <a:extLst>
                <a:ext uri="{FF2B5EF4-FFF2-40B4-BE49-F238E27FC236}">
                  <a16:creationId xmlns:a16="http://schemas.microsoft.com/office/drawing/2014/main" xmlns="" id="{722B801D-4E33-469C-896E-4E1686BDB5FD}"/>
                </a:ext>
              </a:extLst>
            </p:cNvPr>
            <p:cNvSpPr/>
            <p:nvPr/>
          </p:nvSpPr>
          <p:spPr>
            <a:xfrm>
              <a:off x="5387425" y="4417787"/>
              <a:ext cx="312974" cy="243509"/>
            </a:xfrm>
            <a:custGeom>
              <a:avLst/>
              <a:gdLst>
                <a:gd name="connsiteX0" fmla="*/ 69615 w 459444"/>
                <a:gd name="connsiteY0" fmla="*/ 356469 h 357471"/>
                <a:gd name="connsiteX1" fmla="*/ 52552 w 459444"/>
                <a:gd name="connsiteY1" fmla="*/ 340456 h 357471"/>
                <a:gd name="connsiteX2" fmla="*/ 1363 w 459444"/>
                <a:gd name="connsiteY2" fmla="*/ 83593 h 357471"/>
                <a:gd name="connsiteX3" fmla="*/ 21708 w 459444"/>
                <a:gd name="connsiteY3" fmla="*/ 55570 h 357471"/>
                <a:gd name="connsiteX4" fmla="*/ 185643 w 459444"/>
                <a:gd name="connsiteY4" fmla="*/ 32404 h 357471"/>
                <a:gd name="connsiteX5" fmla="*/ 398537 w 459444"/>
                <a:gd name="connsiteY5" fmla="*/ 1100 h 357471"/>
                <a:gd name="connsiteX6" fmla="*/ 431285 w 459444"/>
                <a:gd name="connsiteY6" fmla="*/ 24332 h 357471"/>
                <a:gd name="connsiteX7" fmla="*/ 458717 w 459444"/>
                <a:gd name="connsiteY7" fmla="*/ 271285 h 357471"/>
                <a:gd name="connsiteX8" fmla="*/ 432663 w 459444"/>
                <a:gd name="connsiteY8" fmla="*/ 307511 h 357471"/>
                <a:gd name="connsiteX9" fmla="*/ 205594 w 459444"/>
                <a:gd name="connsiteY9" fmla="*/ 338093 h 357471"/>
                <a:gd name="connsiteX10" fmla="*/ 69615 w 459444"/>
                <a:gd name="connsiteY10" fmla="*/ 356469 h 35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444" h="357471">
                  <a:moveTo>
                    <a:pt x="69615" y="356469"/>
                  </a:moveTo>
                  <a:cubicBezTo>
                    <a:pt x="60756" y="359553"/>
                    <a:pt x="55374" y="355878"/>
                    <a:pt x="52552" y="340456"/>
                  </a:cubicBezTo>
                  <a:cubicBezTo>
                    <a:pt x="36671" y="254616"/>
                    <a:pt x="20526" y="168710"/>
                    <a:pt x="1363" y="83593"/>
                  </a:cubicBezTo>
                  <a:cubicBezTo>
                    <a:pt x="-3756" y="60755"/>
                    <a:pt x="6089" y="57867"/>
                    <a:pt x="21708" y="55570"/>
                  </a:cubicBezTo>
                  <a:cubicBezTo>
                    <a:pt x="76309" y="47629"/>
                    <a:pt x="130976" y="40213"/>
                    <a:pt x="185643" y="32404"/>
                  </a:cubicBezTo>
                  <a:cubicBezTo>
                    <a:pt x="256652" y="22232"/>
                    <a:pt x="327791" y="12847"/>
                    <a:pt x="398537" y="1100"/>
                  </a:cubicBezTo>
                  <a:cubicBezTo>
                    <a:pt x="420259" y="-2510"/>
                    <a:pt x="428988" y="2150"/>
                    <a:pt x="431285" y="24332"/>
                  </a:cubicBezTo>
                  <a:cubicBezTo>
                    <a:pt x="439750" y="106693"/>
                    <a:pt x="449332" y="188989"/>
                    <a:pt x="458717" y="271285"/>
                  </a:cubicBezTo>
                  <a:cubicBezTo>
                    <a:pt x="461079" y="291695"/>
                    <a:pt x="458979" y="304558"/>
                    <a:pt x="432663" y="307511"/>
                  </a:cubicBezTo>
                  <a:cubicBezTo>
                    <a:pt x="356798" y="315977"/>
                    <a:pt x="281262" y="327724"/>
                    <a:pt x="205594" y="338093"/>
                  </a:cubicBezTo>
                  <a:cubicBezTo>
                    <a:pt x="161887" y="344196"/>
                    <a:pt x="118114" y="349972"/>
                    <a:pt x="69615" y="35646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8">
              <a:extLst>
                <a:ext uri="{FF2B5EF4-FFF2-40B4-BE49-F238E27FC236}">
                  <a16:creationId xmlns:a16="http://schemas.microsoft.com/office/drawing/2014/main" xmlns="" id="{F2A155F6-2DDD-4E99-95B6-6F226A7DBD04}"/>
                </a:ext>
              </a:extLst>
            </p:cNvPr>
            <p:cNvSpPr/>
            <p:nvPr/>
          </p:nvSpPr>
          <p:spPr>
            <a:xfrm>
              <a:off x="5715182" y="3072252"/>
              <a:ext cx="530391" cy="355287"/>
            </a:xfrm>
            <a:custGeom>
              <a:avLst/>
              <a:gdLst>
                <a:gd name="connsiteX0" fmla="*/ 607 w 778612"/>
                <a:gd name="connsiteY0" fmla="*/ 67323 h 521560"/>
                <a:gd name="connsiteX1" fmla="*/ 84018 w 778612"/>
                <a:gd name="connsiteY1" fmla="*/ 96330 h 521560"/>
                <a:gd name="connsiteX2" fmla="*/ 124707 w 778612"/>
                <a:gd name="connsiteY2" fmla="*/ 89702 h 521560"/>
                <a:gd name="connsiteX3" fmla="*/ 397321 w 778612"/>
                <a:gd name="connsiteY3" fmla="*/ 318 h 521560"/>
                <a:gd name="connsiteX4" fmla="*/ 654119 w 778612"/>
                <a:gd name="connsiteY4" fmla="*/ 104468 h 521560"/>
                <a:gd name="connsiteX5" fmla="*/ 667047 w 778612"/>
                <a:gd name="connsiteY5" fmla="*/ 133147 h 521560"/>
                <a:gd name="connsiteX6" fmla="*/ 778613 w 778612"/>
                <a:gd name="connsiteY6" fmla="*/ 16003 h 521560"/>
                <a:gd name="connsiteX7" fmla="*/ 761943 w 778612"/>
                <a:gd name="connsiteY7" fmla="*/ 88455 h 521560"/>
                <a:gd name="connsiteX8" fmla="*/ 708392 w 778612"/>
                <a:gd name="connsiteY8" fmla="*/ 143122 h 521560"/>
                <a:gd name="connsiteX9" fmla="*/ 669081 w 778612"/>
                <a:gd name="connsiteY9" fmla="*/ 231653 h 521560"/>
                <a:gd name="connsiteX10" fmla="*/ 645718 w 778612"/>
                <a:gd name="connsiteY10" fmla="*/ 346959 h 521560"/>
                <a:gd name="connsiteX11" fmla="*/ 593676 w 778612"/>
                <a:gd name="connsiteY11" fmla="*/ 445268 h 521560"/>
                <a:gd name="connsiteX12" fmla="*/ 410774 w 778612"/>
                <a:gd name="connsiteY12" fmla="*/ 518639 h 521560"/>
                <a:gd name="connsiteX13" fmla="*/ 187053 w 778612"/>
                <a:gd name="connsiteY13" fmla="*/ 497704 h 521560"/>
                <a:gd name="connsiteX14" fmla="*/ 89925 w 778612"/>
                <a:gd name="connsiteY14" fmla="*/ 413308 h 521560"/>
                <a:gd name="connsiteX15" fmla="*/ 62296 w 778612"/>
                <a:gd name="connsiteY15" fmla="*/ 301283 h 521560"/>
                <a:gd name="connsiteX16" fmla="*/ 65577 w 778612"/>
                <a:gd name="connsiteY16" fmla="*/ 181251 h 521560"/>
                <a:gd name="connsiteX17" fmla="*/ 40967 w 778612"/>
                <a:gd name="connsiteY17" fmla="*/ 128881 h 521560"/>
                <a:gd name="connsiteX18" fmla="*/ 6579 w 778612"/>
                <a:gd name="connsiteY18" fmla="*/ 106240 h 521560"/>
                <a:gd name="connsiteX19" fmla="*/ 607 w 778612"/>
                <a:gd name="connsiteY19" fmla="*/ 67323 h 52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8612" h="521560">
                  <a:moveTo>
                    <a:pt x="607" y="67323"/>
                  </a:moveTo>
                  <a:cubicBezTo>
                    <a:pt x="28433" y="76839"/>
                    <a:pt x="56718" y="85370"/>
                    <a:pt x="84018" y="96330"/>
                  </a:cubicBezTo>
                  <a:cubicBezTo>
                    <a:pt x="100031" y="102762"/>
                    <a:pt x="111844" y="99546"/>
                    <a:pt x="124707" y="89702"/>
                  </a:cubicBezTo>
                  <a:cubicBezTo>
                    <a:pt x="205034" y="28013"/>
                    <a:pt x="295271" y="-3554"/>
                    <a:pt x="397321" y="318"/>
                  </a:cubicBezTo>
                  <a:cubicBezTo>
                    <a:pt x="495564" y="4125"/>
                    <a:pt x="578123" y="45666"/>
                    <a:pt x="654119" y="104468"/>
                  </a:cubicBezTo>
                  <a:cubicBezTo>
                    <a:pt x="664028" y="112081"/>
                    <a:pt x="659894" y="123106"/>
                    <a:pt x="667047" y="133147"/>
                  </a:cubicBezTo>
                  <a:cubicBezTo>
                    <a:pt x="707932" y="96986"/>
                    <a:pt x="737333" y="50654"/>
                    <a:pt x="778613" y="16003"/>
                  </a:cubicBezTo>
                  <a:cubicBezTo>
                    <a:pt x="776053" y="40810"/>
                    <a:pt x="771918" y="65289"/>
                    <a:pt x="761943" y="88455"/>
                  </a:cubicBezTo>
                  <a:cubicBezTo>
                    <a:pt x="749212" y="111687"/>
                    <a:pt x="728605" y="128553"/>
                    <a:pt x="708392" y="143122"/>
                  </a:cubicBezTo>
                  <a:cubicBezTo>
                    <a:pt x="676497" y="166157"/>
                    <a:pt x="669672" y="196477"/>
                    <a:pt x="669081" y="231653"/>
                  </a:cubicBezTo>
                  <a:cubicBezTo>
                    <a:pt x="668359" y="271488"/>
                    <a:pt x="661862" y="310273"/>
                    <a:pt x="645718" y="346959"/>
                  </a:cubicBezTo>
                  <a:cubicBezTo>
                    <a:pt x="629377" y="380232"/>
                    <a:pt x="615858" y="415080"/>
                    <a:pt x="593676" y="445268"/>
                  </a:cubicBezTo>
                  <a:cubicBezTo>
                    <a:pt x="543012" y="495407"/>
                    <a:pt x="479420" y="511420"/>
                    <a:pt x="410774" y="518639"/>
                  </a:cubicBezTo>
                  <a:cubicBezTo>
                    <a:pt x="334319" y="526711"/>
                    <a:pt x="260489" y="517523"/>
                    <a:pt x="187053" y="497704"/>
                  </a:cubicBezTo>
                  <a:cubicBezTo>
                    <a:pt x="140654" y="485169"/>
                    <a:pt x="105216" y="461150"/>
                    <a:pt x="89925" y="413308"/>
                  </a:cubicBezTo>
                  <a:cubicBezTo>
                    <a:pt x="80737" y="375966"/>
                    <a:pt x="71484" y="338624"/>
                    <a:pt x="62296" y="301283"/>
                  </a:cubicBezTo>
                  <a:cubicBezTo>
                    <a:pt x="49630" y="260922"/>
                    <a:pt x="55471" y="221021"/>
                    <a:pt x="65577" y="181251"/>
                  </a:cubicBezTo>
                  <a:cubicBezTo>
                    <a:pt x="74568" y="145747"/>
                    <a:pt x="74503" y="145878"/>
                    <a:pt x="40967" y="128881"/>
                  </a:cubicBezTo>
                  <a:cubicBezTo>
                    <a:pt x="28629" y="122647"/>
                    <a:pt x="15045" y="118250"/>
                    <a:pt x="6579" y="106240"/>
                  </a:cubicBezTo>
                  <a:cubicBezTo>
                    <a:pt x="3626" y="93377"/>
                    <a:pt x="-1821" y="80973"/>
                    <a:pt x="607" y="6732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6D010A20-7969-474F-99D7-E3C3B4D35AB0}"/>
              </a:ext>
            </a:extLst>
          </p:cNvPr>
          <p:cNvGrpSpPr/>
          <p:nvPr/>
        </p:nvGrpSpPr>
        <p:grpSpPr>
          <a:xfrm>
            <a:off x="10088656" y="366690"/>
            <a:ext cx="2030785" cy="3610871"/>
            <a:chOff x="7027608" y="2186326"/>
            <a:chExt cx="2626634" cy="4670332"/>
          </a:xfrm>
        </p:grpSpPr>
        <p:sp>
          <p:nvSpPr>
            <p:cNvPr id="59" name="Freeform: Shape 10">
              <a:extLst>
                <a:ext uri="{FF2B5EF4-FFF2-40B4-BE49-F238E27FC236}">
                  <a16:creationId xmlns:a16="http://schemas.microsoft.com/office/drawing/2014/main" xmlns="" id="{7D4C6C59-7290-4838-B583-12F16F8E67C5}"/>
                </a:ext>
              </a:extLst>
            </p:cNvPr>
            <p:cNvSpPr/>
            <p:nvPr/>
          </p:nvSpPr>
          <p:spPr>
            <a:xfrm>
              <a:off x="8417969" y="4326669"/>
              <a:ext cx="71983" cy="704535"/>
            </a:xfrm>
            <a:custGeom>
              <a:avLst/>
              <a:gdLst>
                <a:gd name="connsiteX0" fmla="*/ 66 w 105671"/>
                <a:gd name="connsiteY0" fmla="*/ 1967 h 1034255"/>
                <a:gd name="connsiteX1" fmla="*/ 20410 w 105671"/>
                <a:gd name="connsiteY1" fmla="*/ 10761 h 1034255"/>
                <a:gd name="connsiteX2" fmla="*/ 36685 w 105671"/>
                <a:gd name="connsiteY2" fmla="*/ 45084 h 1034255"/>
                <a:gd name="connsiteX3" fmla="*/ 44035 w 105671"/>
                <a:gd name="connsiteY3" fmla="*/ 68447 h 1034255"/>
                <a:gd name="connsiteX4" fmla="*/ 59655 w 105671"/>
                <a:gd name="connsiteY4" fmla="*/ 337057 h 1034255"/>
                <a:gd name="connsiteX5" fmla="*/ 90040 w 105671"/>
                <a:gd name="connsiteY5" fmla="*/ 629556 h 1034255"/>
                <a:gd name="connsiteX6" fmla="*/ 103756 w 105671"/>
                <a:gd name="connsiteY6" fmla="*/ 725436 h 1034255"/>
                <a:gd name="connsiteX7" fmla="*/ 97521 w 105671"/>
                <a:gd name="connsiteY7" fmla="*/ 799004 h 1034255"/>
                <a:gd name="connsiteX8" fmla="*/ 52173 w 105671"/>
                <a:gd name="connsiteY8" fmla="*/ 969371 h 1034255"/>
                <a:gd name="connsiteX9" fmla="*/ 46333 w 105671"/>
                <a:gd name="connsiteY9" fmla="*/ 1032767 h 1034255"/>
                <a:gd name="connsiteX10" fmla="*/ 27694 w 105671"/>
                <a:gd name="connsiteY10" fmla="*/ 1021151 h 1034255"/>
                <a:gd name="connsiteX11" fmla="*/ 12075 w 105671"/>
                <a:gd name="connsiteY11" fmla="*/ 858265 h 1034255"/>
                <a:gd name="connsiteX12" fmla="*/ 8400 w 105671"/>
                <a:gd name="connsiteY12" fmla="*/ 390018 h 1034255"/>
                <a:gd name="connsiteX13" fmla="*/ 0 w 105671"/>
                <a:gd name="connsiteY13" fmla="*/ 19030 h 1034255"/>
                <a:gd name="connsiteX14" fmla="*/ 66 w 105671"/>
                <a:gd name="connsiteY14" fmla="*/ 1967 h 10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671" h="1034255">
                  <a:moveTo>
                    <a:pt x="66" y="1967"/>
                  </a:moveTo>
                  <a:cubicBezTo>
                    <a:pt x="11157" y="-2496"/>
                    <a:pt x="16538" y="720"/>
                    <a:pt x="20410" y="10761"/>
                  </a:cubicBezTo>
                  <a:cubicBezTo>
                    <a:pt x="24938" y="22573"/>
                    <a:pt x="31698" y="33467"/>
                    <a:pt x="36685" y="45084"/>
                  </a:cubicBezTo>
                  <a:cubicBezTo>
                    <a:pt x="39901" y="52565"/>
                    <a:pt x="43576" y="60506"/>
                    <a:pt x="44035" y="68447"/>
                  </a:cubicBezTo>
                  <a:cubicBezTo>
                    <a:pt x="49417" y="157962"/>
                    <a:pt x="52370" y="247673"/>
                    <a:pt x="59655" y="337057"/>
                  </a:cubicBezTo>
                  <a:cubicBezTo>
                    <a:pt x="67661" y="434710"/>
                    <a:pt x="79343" y="532100"/>
                    <a:pt x="90040" y="629556"/>
                  </a:cubicBezTo>
                  <a:cubicBezTo>
                    <a:pt x="93584" y="661647"/>
                    <a:pt x="98243" y="693673"/>
                    <a:pt x="103756" y="725436"/>
                  </a:cubicBezTo>
                  <a:cubicBezTo>
                    <a:pt x="108087" y="750768"/>
                    <a:pt x="104675" y="774460"/>
                    <a:pt x="97521" y="799004"/>
                  </a:cubicBezTo>
                  <a:cubicBezTo>
                    <a:pt x="81115" y="855443"/>
                    <a:pt x="65889" y="912210"/>
                    <a:pt x="52173" y="969371"/>
                  </a:cubicBezTo>
                  <a:cubicBezTo>
                    <a:pt x="47317" y="989716"/>
                    <a:pt x="48105" y="1011438"/>
                    <a:pt x="46333" y="1032767"/>
                  </a:cubicBezTo>
                  <a:cubicBezTo>
                    <a:pt x="34782" y="1036704"/>
                    <a:pt x="28810" y="1032833"/>
                    <a:pt x="27694" y="1021151"/>
                  </a:cubicBezTo>
                  <a:cubicBezTo>
                    <a:pt x="22248" y="966877"/>
                    <a:pt x="13060" y="912670"/>
                    <a:pt x="12075" y="858265"/>
                  </a:cubicBezTo>
                  <a:cubicBezTo>
                    <a:pt x="9188" y="702205"/>
                    <a:pt x="10434" y="546078"/>
                    <a:pt x="8400" y="390018"/>
                  </a:cubicBezTo>
                  <a:cubicBezTo>
                    <a:pt x="6825" y="266311"/>
                    <a:pt x="2888" y="142671"/>
                    <a:pt x="0" y="19030"/>
                  </a:cubicBezTo>
                  <a:cubicBezTo>
                    <a:pt x="0" y="13320"/>
                    <a:pt x="66" y="7545"/>
                    <a:pt x="66" y="1967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1">
              <a:extLst>
                <a:ext uri="{FF2B5EF4-FFF2-40B4-BE49-F238E27FC236}">
                  <a16:creationId xmlns:a16="http://schemas.microsoft.com/office/drawing/2014/main" xmlns="" id="{755C6BCA-FEFA-4470-8C52-276975E1F27F}"/>
                </a:ext>
              </a:extLst>
            </p:cNvPr>
            <p:cNvSpPr/>
            <p:nvPr/>
          </p:nvSpPr>
          <p:spPr>
            <a:xfrm>
              <a:off x="7703499" y="2186326"/>
              <a:ext cx="677601" cy="1293150"/>
            </a:xfrm>
            <a:custGeom>
              <a:avLst/>
              <a:gdLst>
                <a:gd name="connsiteX0" fmla="*/ 445073 w 994716"/>
                <a:gd name="connsiteY0" fmla="*/ 0 h 1898340"/>
                <a:gd name="connsiteX1" fmla="*/ 602905 w 994716"/>
                <a:gd name="connsiteY1" fmla="*/ 40164 h 1898340"/>
                <a:gd name="connsiteX2" fmla="*/ 940030 w 994716"/>
                <a:gd name="connsiteY2" fmla="*/ 404327 h 1898340"/>
                <a:gd name="connsiteX3" fmla="*/ 994172 w 994716"/>
                <a:gd name="connsiteY3" fmla="*/ 714282 h 1898340"/>
                <a:gd name="connsiteX4" fmla="*/ 994697 w 994716"/>
                <a:gd name="connsiteY4" fmla="*/ 1455668 h 1898340"/>
                <a:gd name="connsiteX5" fmla="*/ 778260 w 994716"/>
                <a:gd name="connsiteY5" fmla="*/ 1835713 h 1898340"/>
                <a:gd name="connsiteX6" fmla="*/ 751813 w 994716"/>
                <a:gd name="connsiteY6" fmla="*/ 1854548 h 1898340"/>
                <a:gd name="connsiteX7" fmla="*/ 430241 w 994716"/>
                <a:gd name="connsiteY7" fmla="*/ 1891627 h 1898340"/>
                <a:gd name="connsiteX8" fmla="*/ 261252 w 994716"/>
                <a:gd name="connsiteY8" fmla="*/ 1818847 h 1898340"/>
                <a:gd name="connsiteX9" fmla="*/ 238480 w 994716"/>
                <a:gd name="connsiteY9" fmla="*/ 1791415 h 1898340"/>
                <a:gd name="connsiteX10" fmla="*/ 39368 w 994716"/>
                <a:gd name="connsiteY10" fmla="*/ 1390107 h 1898340"/>
                <a:gd name="connsiteX11" fmla="*/ 714 w 994716"/>
                <a:gd name="connsiteY11" fmla="*/ 1057248 h 1898340"/>
                <a:gd name="connsiteX12" fmla="*/ 517 w 994716"/>
                <a:gd name="connsiteY12" fmla="*/ 524161 h 1898340"/>
                <a:gd name="connsiteX13" fmla="*/ 178038 w 994716"/>
                <a:gd name="connsiteY13" fmla="*/ 265920 h 1898340"/>
                <a:gd name="connsiteX14" fmla="*/ 234608 w 994716"/>
                <a:gd name="connsiteY14" fmla="*/ 250497 h 1898340"/>
                <a:gd name="connsiteX15" fmla="*/ 228505 w 994716"/>
                <a:gd name="connsiteY15" fmla="*/ 192352 h 1898340"/>
                <a:gd name="connsiteX16" fmla="*/ 228308 w 994716"/>
                <a:gd name="connsiteY16" fmla="*/ 136898 h 1898340"/>
                <a:gd name="connsiteX17" fmla="*/ 340858 w 994716"/>
                <a:gd name="connsiteY17" fmla="*/ 6300 h 1898340"/>
                <a:gd name="connsiteX18" fmla="*/ 361661 w 994716"/>
                <a:gd name="connsiteY18" fmla="*/ 197 h 1898340"/>
                <a:gd name="connsiteX19" fmla="*/ 445073 w 994716"/>
                <a:gd name="connsiteY19" fmla="*/ 0 h 189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716" h="1898340">
                  <a:moveTo>
                    <a:pt x="445073" y="0"/>
                  </a:moveTo>
                  <a:cubicBezTo>
                    <a:pt x="497837" y="12666"/>
                    <a:pt x="551848" y="20672"/>
                    <a:pt x="602905" y="40164"/>
                  </a:cubicBezTo>
                  <a:cubicBezTo>
                    <a:pt x="775241" y="106053"/>
                    <a:pt x="878997" y="235666"/>
                    <a:pt x="940030" y="404327"/>
                  </a:cubicBezTo>
                  <a:cubicBezTo>
                    <a:pt x="976256" y="504342"/>
                    <a:pt x="994172" y="607835"/>
                    <a:pt x="994172" y="714282"/>
                  </a:cubicBezTo>
                  <a:cubicBezTo>
                    <a:pt x="994304" y="961433"/>
                    <a:pt x="992794" y="1208517"/>
                    <a:pt x="994697" y="1455668"/>
                  </a:cubicBezTo>
                  <a:cubicBezTo>
                    <a:pt x="996010" y="1625510"/>
                    <a:pt x="929530" y="1754073"/>
                    <a:pt x="778260" y="1835713"/>
                  </a:cubicBezTo>
                  <a:cubicBezTo>
                    <a:pt x="772485" y="1846213"/>
                    <a:pt x="762444" y="1850610"/>
                    <a:pt x="751813" y="1854548"/>
                  </a:cubicBezTo>
                  <a:cubicBezTo>
                    <a:pt x="647663" y="1893530"/>
                    <a:pt x="540494" y="1908165"/>
                    <a:pt x="430241" y="1891627"/>
                  </a:cubicBezTo>
                  <a:cubicBezTo>
                    <a:pt x="367896" y="1882308"/>
                    <a:pt x="311326" y="1857566"/>
                    <a:pt x="261252" y="1818847"/>
                  </a:cubicBezTo>
                  <a:cubicBezTo>
                    <a:pt x="251671" y="1811431"/>
                    <a:pt x="243205" y="1802899"/>
                    <a:pt x="238480" y="1791415"/>
                  </a:cubicBezTo>
                  <a:cubicBezTo>
                    <a:pt x="124880" y="1681096"/>
                    <a:pt x="73625" y="1539539"/>
                    <a:pt x="39368" y="1390107"/>
                  </a:cubicBezTo>
                  <a:cubicBezTo>
                    <a:pt x="14233" y="1280707"/>
                    <a:pt x="1305" y="1169470"/>
                    <a:pt x="714" y="1057248"/>
                  </a:cubicBezTo>
                  <a:cubicBezTo>
                    <a:pt x="-270" y="879530"/>
                    <a:pt x="-139" y="701813"/>
                    <a:pt x="517" y="524161"/>
                  </a:cubicBezTo>
                  <a:cubicBezTo>
                    <a:pt x="977" y="400455"/>
                    <a:pt x="70541" y="299980"/>
                    <a:pt x="178038" y="265920"/>
                  </a:cubicBezTo>
                  <a:cubicBezTo>
                    <a:pt x="197266" y="259816"/>
                    <a:pt x="226142" y="262704"/>
                    <a:pt x="234608" y="250497"/>
                  </a:cubicBezTo>
                  <a:cubicBezTo>
                    <a:pt x="242943" y="238357"/>
                    <a:pt x="230080" y="212368"/>
                    <a:pt x="228505" y="192352"/>
                  </a:cubicBezTo>
                  <a:cubicBezTo>
                    <a:pt x="226995" y="173977"/>
                    <a:pt x="226798" y="155273"/>
                    <a:pt x="228308" y="136898"/>
                  </a:cubicBezTo>
                  <a:cubicBezTo>
                    <a:pt x="234017" y="67989"/>
                    <a:pt x="273918" y="22379"/>
                    <a:pt x="340858" y="6300"/>
                  </a:cubicBezTo>
                  <a:cubicBezTo>
                    <a:pt x="347880" y="4594"/>
                    <a:pt x="355952" y="6300"/>
                    <a:pt x="361661" y="197"/>
                  </a:cubicBezTo>
                  <a:cubicBezTo>
                    <a:pt x="389487" y="0"/>
                    <a:pt x="417313" y="0"/>
                    <a:pt x="445073" y="0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2">
              <a:extLst>
                <a:ext uri="{FF2B5EF4-FFF2-40B4-BE49-F238E27FC236}">
                  <a16:creationId xmlns:a16="http://schemas.microsoft.com/office/drawing/2014/main" xmlns="" id="{BCAF30DF-EA3B-487B-B06F-BB20823DE7AA}"/>
                </a:ext>
              </a:extLst>
            </p:cNvPr>
            <p:cNvSpPr/>
            <p:nvPr/>
          </p:nvSpPr>
          <p:spPr>
            <a:xfrm>
              <a:off x="7027608" y="3610534"/>
              <a:ext cx="2626634" cy="3246124"/>
            </a:xfrm>
            <a:custGeom>
              <a:avLst/>
              <a:gdLst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67942 w 2626634"/>
                <a:gd name="connsiteY70" fmla="*/ 639415 h 3246124"/>
                <a:gd name="connsiteX71" fmla="*/ 780544 w 2626634"/>
                <a:gd name="connsiteY71" fmla="*/ 713090 h 3246124"/>
                <a:gd name="connsiteX72" fmla="*/ 788005 w 2626634"/>
                <a:gd name="connsiteY72" fmla="*/ 725924 h 3246124"/>
                <a:gd name="connsiteX73" fmla="*/ 799137 w 2626634"/>
                <a:gd name="connsiteY73" fmla="*/ 751630 h 3246124"/>
                <a:gd name="connsiteX74" fmla="*/ 810402 w 2626634"/>
                <a:gd name="connsiteY74" fmla="*/ 853021 h 3246124"/>
                <a:gd name="connsiteX75" fmla="*/ 832039 w 2626634"/>
                <a:gd name="connsiteY75" fmla="*/ 1090271 h 3246124"/>
                <a:gd name="connsiteX76" fmla="*/ 848983 w 2626634"/>
                <a:gd name="connsiteY76" fmla="*/ 1297522 h 3246124"/>
                <a:gd name="connsiteX77" fmla="*/ 862975 w 2626634"/>
                <a:gd name="connsiteY77" fmla="*/ 1499232 h 3246124"/>
                <a:gd name="connsiteX78" fmla="*/ 863780 w 2626634"/>
                <a:gd name="connsiteY78" fmla="*/ 1523819 h 3246124"/>
                <a:gd name="connsiteX79" fmla="*/ 863959 w 2626634"/>
                <a:gd name="connsiteY79" fmla="*/ 1661958 h 3246124"/>
                <a:gd name="connsiteX80" fmla="*/ 859890 w 2626634"/>
                <a:gd name="connsiteY80" fmla="*/ 1975832 h 3246124"/>
                <a:gd name="connsiteX81" fmla="*/ 852470 w 2626634"/>
                <a:gd name="connsiteY81" fmla="*/ 1992239 h 3246124"/>
                <a:gd name="connsiteX82" fmla="*/ 845764 w 2626634"/>
                <a:gd name="connsiteY82" fmla="*/ 2083884 h 3246124"/>
                <a:gd name="connsiteX83" fmla="*/ 850548 w 2626634"/>
                <a:gd name="connsiteY83" fmla="*/ 2097608 h 3246124"/>
                <a:gd name="connsiteX84" fmla="*/ 843171 w 2626634"/>
                <a:gd name="connsiteY84" fmla="*/ 2297932 h 3246124"/>
                <a:gd name="connsiteX85" fmla="*/ 830743 w 2626634"/>
                <a:gd name="connsiteY85" fmla="*/ 2685524 h 3246124"/>
                <a:gd name="connsiteX86" fmla="*/ 823680 w 2626634"/>
                <a:gd name="connsiteY86" fmla="*/ 2878292 h 3246124"/>
                <a:gd name="connsiteX87" fmla="*/ 811788 w 2626634"/>
                <a:gd name="connsiteY87" fmla="*/ 3210986 h 3246124"/>
                <a:gd name="connsiteX88" fmla="*/ 774728 w 2626634"/>
                <a:gd name="connsiteY88" fmla="*/ 3245723 h 3246124"/>
                <a:gd name="connsiteX89" fmla="*/ 193339 w 2626634"/>
                <a:gd name="connsiteY89" fmla="*/ 3246035 h 3246124"/>
                <a:gd name="connsiteX90" fmla="*/ 174206 w 2626634"/>
                <a:gd name="connsiteY90" fmla="*/ 3224130 h 3246124"/>
                <a:gd name="connsiteX91" fmla="*/ 186991 w 2626634"/>
                <a:gd name="connsiteY91" fmla="*/ 3113575 h 3246124"/>
                <a:gd name="connsiteX92" fmla="*/ 187170 w 2626634"/>
                <a:gd name="connsiteY92" fmla="*/ 3072670 h 3246124"/>
                <a:gd name="connsiteX93" fmla="*/ 233038 w 2626634"/>
                <a:gd name="connsiteY93" fmla="*/ 2698846 h 3246124"/>
                <a:gd name="connsiteX94" fmla="*/ 216273 w 2626634"/>
                <a:gd name="connsiteY94" fmla="*/ 2667463 h 3246124"/>
                <a:gd name="connsiteX95" fmla="*/ 147964 w 2626634"/>
                <a:gd name="connsiteY95" fmla="*/ 2634739 h 3246124"/>
                <a:gd name="connsiteX96" fmla="*/ 126774 w 2626634"/>
                <a:gd name="connsiteY96" fmla="*/ 2620120 h 3246124"/>
                <a:gd name="connsiteX97" fmla="*/ 13089 w 2626634"/>
                <a:gd name="connsiteY97" fmla="*/ 2564552 h 3246124"/>
                <a:gd name="connsiteX98" fmla="*/ 929 w 2626634"/>
                <a:gd name="connsiteY98" fmla="*/ 2540367 h 3246124"/>
                <a:gd name="connsiteX99" fmla="*/ 50060 w 2626634"/>
                <a:gd name="connsiteY99" fmla="*/ 2259932 h 3246124"/>
                <a:gd name="connsiteX100" fmla="*/ 59224 w 2626634"/>
                <a:gd name="connsiteY100" fmla="*/ 2109232 h 3246124"/>
                <a:gd name="connsiteX101" fmla="*/ 83276 w 2626634"/>
                <a:gd name="connsiteY101" fmla="*/ 1966444 h 3246124"/>
                <a:gd name="connsiteX102" fmla="*/ 144790 w 2626634"/>
                <a:gd name="connsiteY102" fmla="*/ 1661600 h 3246124"/>
                <a:gd name="connsiteX103" fmla="*/ 146488 w 2626634"/>
                <a:gd name="connsiteY103" fmla="*/ 1318713 h 3246124"/>
                <a:gd name="connsiteX104" fmla="*/ 108847 w 2626634"/>
                <a:gd name="connsiteY104" fmla="*/ 1051645 h 3246124"/>
                <a:gd name="connsiteX105" fmla="*/ 101381 w 2626634"/>
                <a:gd name="connsiteY105" fmla="*/ 963219 h 3246124"/>
                <a:gd name="connsiteX106" fmla="*/ 130887 w 2626634"/>
                <a:gd name="connsiteY106" fmla="*/ 560069 h 3246124"/>
                <a:gd name="connsiteX107" fmla="*/ 226958 w 2626634"/>
                <a:gd name="connsiteY107" fmla="*/ 389251 h 3246124"/>
                <a:gd name="connsiteX108" fmla="*/ 308142 w 2626634"/>
                <a:gd name="connsiteY108" fmla="*/ 337795 h 3246124"/>
                <a:gd name="connsiteX109" fmla="*/ 532829 w 2626634"/>
                <a:gd name="connsiteY109" fmla="*/ 174846 h 3246124"/>
                <a:gd name="connsiteX110" fmla="*/ 581290 w 2626634"/>
                <a:gd name="connsiteY110" fmla="*/ 132644 h 3246124"/>
                <a:gd name="connsiteX111" fmla="*/ 582201 w 2626634"/>
                <a:gd name="connsiteY111" fmla="*/ 133733 h 3246124"/>
                <a:gd name="connsiteX112" fmla="*/ 597084 w 2626634"/>
                <a:gd name="connsiteY112" fmla="*/ 116645 h 3246124"/>
                <a:gd name="connsiteX113" fmla="*/ 597070 w 2626634"/>
                <a:gd name="connsiteY113" fmla="*/ 116505 h 3246124"/>
                <a:gd name="connsiteX114" fmla="*/ 624162 w 2626634"/>
                <a:gd name="connsiteY114" fmla="*/ 85435 h 3246124"/>
                <a:gd name="connsiteX115" fmla="*/ 698819 w 2626634"/>
                <a:gd name="connsiteY115" fmla="*/ 10867 h 3246124"/>
                <a:gd name="connsiteX116" fmla="*/ 717193 w 2626634"/>
                <a:gd name="connsiteY11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88005 w 2626634"/>
                <a:gd name="connsiteY71" fmla="*/ 725924 h 3246124"/>
                <a:gd name="connsiteX72" fmla="*/ 799137 w 2626634"/>
                <a:gd name="connsiteY72" fmla="*/ 751630 h 3246124"/>
                <a:gd name="connsiteX73" fmla="*/ 810402 w 2626634"/>
                <a:gd name="connsiteY73" fmla="*/ 853021 h 3246124"/>
                <a:gd name="connsiteX74" fmla="*/ 832039 w 2626634"/>
                <a:gd name="connsiteY74" fmla="*/ 1090271 h 3246124"/>
                <a:gd name="connsiteX75" fmla="*/ 848983 w 2626634"/>
                <a:gd name="connsiteY75" fmla="*/ 1297522 h 3246124"/>
                <a:gd name="connsiteX76" fmla="*/ 862975 w 2626634"/>
                <a:gd name="connsiteY76" fmla="*/ 1499232 h 3246124"/>
                <a:gd name="connsiteX77" fmla="*/ 863780 w 2626634"/>
                <a:gd name="connsiteY77" fmla="*/ 1523819 h 3246124"/>
                <a:gd name="connsiteX78" fmla="*/ 863959 w 2626634"/>
                <a:gd name="connsiteY78" fmla="*/ 1661958 h 3246124"/>
                <a:gd name="connsiteX79" fmla="*/ 859890 w 2626634"/>
                <a:gd name="connsiteY79" fmla="*/ 1975832 h 3246124"/>
                <a:gd name="connsiteX80" fmla="*/ 852470 w 2626634"/>
                <a:gd name="connsiteY80" fmla="*/ 1992239 h 3246124"/>
                <a:gd name="connsiteX81" fmla="*/ 845764 w 2626634"/>
                <a:gd name="connsiteY81" fmla="*/ 2083884 h 3246124"/>
                <a:gd name="connsiteX82" fmla="*/ 850548 w 2626634"/>
                <a:gd name="connsiteY82" fmla="*/ 2097608 h 3246124"/>
                <a:gd name="connsiteX83" fmla="*/ 843171 w 2626634"/>
                <a:gd name="connsiteY83" fmla="*/ 2297932 h 3246124"/>
                <a:gd name="connsiteX84" fmla="*/ 830743 w 2626634"/>
                <a:gd name="connsiteY84" fmla="*/ 2685524 h 3246124"/>
                <a:gd name="connsiteX85" fmla="*/ 823680 w 2626634"/>
                <a:gd name="connsiteY85" fmla="*/ 2878292 h 3246124"/>
                <a:gd name="connsiteX86" fmla="*/ 811788 w 2626634"/>
                <a:gd name="connsiteY86" fmla="*/ 3210986 h 3246124"/>
                <a:gd name="connsiteX87" fmla="*/ 774728 w 2626634"/>
                <a:gd name="connsiteY87" fmla="*/ 3245723 h 3246124"/>
                <a:gd name="connsiteX88" fmla="*/ 193339 w 2626634"/>
                <a:gd name="connsiteY88" fmla="*/ 3246035 h 3246124"/>
                <a:gd name="connsiteX89" fmla="*/ 174206 w 2626634"/>
                <a:gd name="connsiteY89" fmla="*/ 3224130 h 3246124"/>
                <a:gd name="connsiteX90" fmla="*/ 186991 w 2626634"/>
                <a:gd name="connsiteY90" fmla="*/ 3113575 h 3246124"/>
                <a:gd name="connsiteX91" fmla="*/ 187170 w 2626634"/>
                <a:gd name="connsiteY91" fmla="*/ 3072670 h 3246124"/>
                <a:gd name="connsiteX92" fmla="*/ 233038 w 2626634"/>
                <a:gd name="connsiteY92" fmla="*/ 2698846 h 3246124"/>
                <a:gd name="connsiteX93" fmla="*/ 216273 w 2626634"/>
                <a:gd name="connsiteY93" fmla="*/ 2667463 h 3246124"/>
                <a:gd name="connsiteX94" fmla="*/ 147964 w 2626634"/>
                <a:gd name="connsiteY94" fmla="*/ 2634739 h 3246124"/>
                <a:gd name="connsiteX95" fmla="*/ 126774 w 2626634"/>
                <a:gd name="connsiteY95" fmla="*/ 2620120 h 3246124"/>
                <a:gd name="connsiteX96" fmla="*/ 13089 w 2626634"/>
                <a:gd name="connsiteY96" fmla="*/ 2564552 h 3246124"/>
                <a:gd name="connsiteX97" fmla="*/ 929 w 2626634"/>
                <a:gd name="connsiteY97" fmla="*/ 2540367 h 3246124"/>
                <a:gd name="connsiteX98" fmla="*/ 50060 w 2626634"/>
                <a:gd name="connsiteY98" fmla="*/ 2259932 h 3246124"/>
                <a:gd name="connsiteX99" fmla="*/ 59224 w 2626634"/>
                <a:gd name="connsiteY99" fmla="*/ 2109232 h 3246124"/>
                <a:gd name="connsiteX100" fmla="*/ 83276 w 2626634"/>
                <a:gd name="connsiteY100" fmla="*/ 1966444 h 3246124"/>
                <a:gd name="connsiteX101" fmla="*/ 144790 w 2626634"/>
                <a:gd name="connsiteY101" fmla="*/ 1661600 h 3246124"/>
                <a:gd name="connsiteX102" fmla="*/ 146488 w 2626634"/>
                <a:gd name="connsiteY102" fmla="*/ 1318713 h 3246124"/>
                <a:gd name="connsiteX103" fmla="*/ 108847 w 2626634"/>
                <a:gd name="connsiteY103" fmla="*/ 1051645 h 3246124"/>
                <a:gd name="connsiteX104" fmla="*/ 101381 w 2626634"/>
                <a:gd name="connsiteY104" fmla="*/ 963219 h 3246124"/>
                <a:gd name="connsiteX105" fmla="*/ 130887 w 2626634"/>
                <a:gd name="connsiteY105" fmla="*/ 560069 h 3246124"/>
                <a:gd name="connsiteX106" fmla="*/ 226958 w 2626634"/>
                <a:gd name="connsiteY106" fmla="*/ 389251 h 3246124"/>
                <a:gd name="connsiteX107" fmla="*/ 308142 w 2626634"/>
                <a:gd name="connsiteY107" fmla="*/ 337795 h 3246124"/>
                <a:gd name="connsiteX108" fmla="*/ 532829 w 2626634"/>
                <a:gd name="connsiteY108" fmla="*/ 174846 h 3246124"/>
                <a:gd name="connsiteX109" fmla="*/ 581290 w 2626634"/>
                <a:gd name="connsiteY109" fmla="*/ 132644 h 3246124"/>
                <a:gd name="connsiteX110" fmla="*/ 582201 w 2626634"/>
                <a:gd name="connsiteY110" fmla="*/ 133733 h 3246124"/>
                <a:gd name="connsiteX111" fmla="*/ 597084 w 2626634"/>
                <a:gd name="connsiteY111" fmla="*/ 116645 h 3246124"/>
                <a:gd name="connsiteX112" fmla="*/ 597070 w 2626634"/>
                <a:gd name="connsiteY112" fmla="*/ 116505 h 3246124"/>
                <a:gd name="connsiteX113" fmla="*/ 624162 w 2626634"/>
                <a:gd name="connsiteY113" fmla="*/ 85435 h 3246124"/>
                <a:gd name="connsiteX114" fmla="*/ 698819 w 2626634"/>
                <a:gd name="connsiteY114" fmla="*/ 10867 h 3246124"/>
                <a:gd name="connsiteX115" fmla="*/ 717193 w 2626634"/>
                <a:gd name="connsiteY11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99137 w 2626634"/>
                <a:gd name="connsiteY71" fmla="*/ 751630 h 3246124"/>
                <a:gd name="connsiteX72" fmla="*/ 810402 w 2626634"/>
                <a:gd name="connsiteY72" fmla="*/ 853021 h 3246124"/>
                <a:gd name="connsiteX73" fmla="*/ 832039 w 2626634"/>
                <a:gd name="connsiteY73" fmla="*/ 1090271 h 3246124"/>
                <a:gd name="connsiteX74" fmla="*/ 848983 w 2626634"/>
                <a:gd name="connsiteY74" fmla="*/ 1297522 h 3246124"/>
                <a:gd name="connsiteX75" fmla="*/ 862975 w 2626634"/>
                <a:gd name="connsiteY75" fmla="*/ 1499232 h 3246124"/>
                <a:gd name="connsiteX76" fmla="*/ 863780 w 2626634"/>
                <a:gd name="connsiteY76" fmla="*/ 1523819 h 3246124"/>
                <a:gd name="connsiteX77" fmla="*/ 863959 w 2626634"/>
                <a:gd name="connsiteY77" fmla="*/ 1661958 h 3246124"/>
                <a:gd name="connsiteX78" fmla="*/ 859890 w 2626634"/>
                <a:gd name="connsiteY78" fmla="*/ 1975832 h 3246124"/>
                <a:gd name="connsiteX79" fmla="*/ 852470 w 2626634"/>
                <a:gd name="connsiteY79" fmla="*/ 1992239 h 3246124"/>
                <a:gd name="connsiteX80" fmla="*/ 845764 w 2626634"/>
                <a:gd name="connsiteY80" fmla="*/ 2083884 h 3246124"/>
                <a:gd name="connsiteX81" fmla="*/ 850548 w 2626634"/>
                <a:gd name="connsiteY81" fmla="*/ 2097608 h 3246124"/>
                <a:gd name="connsiteX82" fmla="*/ 843171 w 2626634"/>
                <a:gd name="connsiteY82" fmla="*/ 2297932 h 3246124"/>
                <a:gd name="connsiteX83" fmla="*/ 830743 w 2626634"/>
                <a:gd name="connsiteY83" fmla="*/ 2685524 h 3246124"/>
                <a:gd name="connsiteX84" fmla="*/ 823680 w 2626634"/>
                <a:gd name="connsiteY84" fmla="*/ 2878292 h 3246124"/>
                <a:gd name="connsiteX85" fmla="*/ 811788 w 2626634"/>
                <a:gd name="connsiteY85" fmla="*/ 3210986 h 3246124"/>
                <a:gd name="connsiteX86" fmla="*/ 774728 w 2626634"/>
                <a:gd name="connsiteY86" fmla="*/ 3245723 h 3246124"/>
                <a:gd name="connsiteX87" fmla="*/ 193339 w 2626634"/>
                <a:gd name="connsiteY87" fmla="*/ 3246035 h 3246124"/>
                <a:gd name="connsiteX88" fmla="*/ 174206 w 2626634"/>
                <a:gd name="connsiteY88" fmla="*/ 3224130 h 3246124"/>
                <a:gd name="connsiteX89" fmla="*/ 186991 w 2626634"/>
                <a:gd name="connsiteY89" fmla="*/ 3113575 h 3246124"/>
                <a:gd name="connsiteX90" fmla="*/ 187170 w 2626634"/>
                <a:gd name="connsiteY90" fmla="*/ 3072670 h 3246124"/>
                <a:gd name="connsiteX91" fmla="*/ 233038 w 2626634"/>
                <a:gd name="connsiteY91" fmla="*/ 2698846 h 3246124"/>
                <a:gd name="connsiteX92" fmla="*/ 216273 w 2626634"/>
                <a:gd name="connsiteY92" fmla="*/ 2667463 h 3246124"/>
                <a:gd name="connsiteX93" fmla="*/ 147964 w 2626634"/>
                <a:gd name="connsiteY93" fmla="*/ 2634739 h 3246124"/>
                <a:gd name="connsiteX94" fmla="*/ 126774 w 2626634"/>
                <a:gd name="connsiteY94" fmla="*/ 2620120 h 3246124"/>
                <a:gd name="connsiteX95" fmla="*/ 13089 w 2626634"/>
                <a:gd name="connsiteY95" fmla="*/ 2564552 h 3246124"/>
                <a:gd name="connsiteX96" fmla="*/ 929 w 2626634"/>
                <a:gd name="connsiteY96" fmla="*/ 2540367 h 3246124"/>
                <a:gd name="connsiteX97" fmla="*/ 50060 w 2626634"/>
                <a:gd name="connsiteY97" fmla="*/ 2259932 h 3246124"/>
                <a:gd name="connsiteX98" fmla="*/ 59224 w 2626634"/>
                <a:gd name="connsiteY98" fmla="*/ 2109232 h 3246124"/>
                <a:gd name="connsiteX99" fmla="*/ 83276 w 2626634"/>
                <a:gd name="connsiteY99" fmla="*/ 1966444 h 3246124"/>
                <a:gd name="connsiteX100" fmla="*/ 144790 w 2626634"/>
                <a:gd name="connsiteY100" fmla="*/ 1661600 h 3246124"/>
                <a:gd name="connsiteX101" fmla="*/ 146488 w 2626634"/>
                <a:gd name="connsiteY101" fmla="*/ 1318713 h 3246124"/>
                <a:gd name="connsiteX102" fmla="*/ 108847 w 2626634"/>
                <a:gd name="connsiteY102" fmla="*/ 1051645 h 3246124"/>
                <a:gd name="connsiteX103" fmla="*/ 101381 w 2626634"/>
                <a:gd name="connsiteY103" fmla="*/ 963219 h 3246124"/>
                <a:gd name="connsiteX104" fmla="*/ 130887 w 2626634"/>
                <a:gd name="connsiteY104" fmla="*/ 560069 h 3246124"/>
                <a:gd name="connsiteX105" fmla="*/ 226958 w 2626634"/>
                <a:gd name="connsiteY105" fmla="*/ 389251 h 3246124"/>
                <a:gd name="connsiteX106" fmla="*/ 308142 w 2626634"/>
                <a:gd name="connsiteY106" fmla="*/ 337795 h 3246124"/>
                <a:gd name="connsiteX107" fmla="*/ 532829 w 2626634"/>
                <a:gd name="connsiteY107" fmla="*/ 174846 h 3246124"/>
                <a:gd name="connsiteX108" fmla="*/ 581290 w 2626634"/>
                <a:gd name="connsiteY108" fmla="*/ 132644 h 3246124"/>
                <a:gd name="connsiteX109" fmla="*/ 582201 w 2626634"/>
                <a:gd name="connsiteY109" fmla="*/ 133733 h 3246124"/>
                <a:gd name="connsiteX110" fmla="*/ 597084 w 2626634"/>
                <a:gd name="connsiteY110" fmla="*/ 116645 h 3246124"/>
                <a:gd name="connsiteX111" fmla="*/ 597070 w 2626634"/>
                <a:gd name="connsiteY111" fmla="*/ 116505 h 3246124"/>
                <a:gd name="connsiteX112" fmla="*/ 624162 w 2626634"/>
                <a:gd name="connsiteY112" fmla="*/ 85435 h 3246124"/>
                <a:gd name="connsiteX113" fmla="*/ 698819 w 2626634"/>
                <a:gd name="connsiteY113" fmla="*/ 10867 h 3246124"/>
                <a:gd name="connsiteX114" fmla="*/ 717193 w 2626634"/>
                <a:gd name="connsiteY11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80544 w 2626634"/>
                <a:gd name="connsiteY69" fmla="*/ 713090 h 3246124"/>
                <a:gd name="connsiteX70" fmla="*/ 799137 w 2626634"/>
                <a:gd name="connsiteY70" fmla="*/ 751630 h 3246124"/>
                <a:gd name="connsiteX71" fmla="*/ 810402 w 2626634"/>
                <a:gd name="connsiteY71" fmla="*/ 853021 h 3246124"/>
                <a:gd name="connsiteX72" fmla="*/ 832039 w 2626634"/>
                <a:gd name="connsiteY72" fmla="*/ 1090271 h 3246124"/>
                <a:gd name="connsiteX73" fmla="*/ 848983 w 2626634"/>
                <a:gd name="connsiteY73" fmla="*/ 1297522 h 3246124"/>
                <a:gd name="connsiteX74" fmla="*/ 862975 w 2626634"/>
                <a:gd name="connsiteY74" fmla="*/ 1499232 h 3246124"/>
                <a:gd name="connsiteX75" fmla="*/ 863780 w 2626634"/>
                <a:gd name="connsiteY75" fmla="*/ 1523819 h 3246124"/>
                <a:gd name="connsiteX76" fmla="*/ 863959 w 2626634"/>
                <a:gd name="connsiteY76" fmla="*/ 1661958 h 3246124"/>
                <a:gd name="connsiteX77" fmla="*/ 859890 w 2626634"/>
                <a:gd name="connsiteY77" fmla="*/ 1975832 h 3246124"/>
                <a:gd name="connsiteX78" fmla="*/ 852470 w 2626634"/>
                <a:gd name="connsiteY78" fmla="*/ 1992239 h 3246124"/>
                <a:gd name="connsiteX79" fmla="*/ 845764 w 2626634"/>
                <a:gd name="connsiteY79" fmla="*/ 2083884 h 3246124"/>
                <a:gd name="connsiteX80" fmla="*/ 850548 w 2626634"/>
                <a:gd name="connsiteY80" fmla="*/ 2097608 h 3246124"/>
                <a:gd name="connsiteX81" fmla="*/ 843171 w 2626634"/>
                <a:gd name="connsiteY81" fmla="*/ 2297932 h 3246124"/>
                <a:gd name="connsiteX82" fmla="*/ 830743 w 2626634"/>
                <a:gd name="connsiteY82" fmla="*/ 2685524 h 3246124"/>
                <a:gd name="connsiteX83" fmla="*/ 823680 w 2626634"/>
                <a:gd name="connsiteY83" fmla="*/ 2878292 h 3246124"/>
                <a:gd name="connsiteX84" fmla="*/ 811788 w 2626634"/>
                <a:gd name="connsiteY84" fmla="*/ 3210986 h 3246124"/>
                <a:gd name="connsiteX85" fmla="*/ 774728 w 2626634"/>
                <a:gd name="connsiteY85" fmla="*/ 3245723 h 3246124"/>
                <a:gd name="connsiteX86" fmla="*/ 193339 w 2626634"/>
                <a:gd name="connsiteY86" fmla="*/ 3246035 h 3246124"/>
                <a:gd name="connsiteX87" fmla="*/ 174206 w 2626634"/>
                <a:gd name="connsiteY87" fmla="*/ 3224130 h 3246124"/>
                <a:gd name="connsiteX88" fmla="*/ 186991 w 2626634"/>
                <a:gd name="connsiteY88" fmla="*/ 3113575 h 3246124"/>
                <a:gd name="connsiteX89" fmla="*/ 187170 w 2626634"/>
                <a:gd name="connsiteY89" fmla="*/ 3072670 h 3246124"/>
                <a:gd name="connsiteX90" fmla="*/ 233038 w 2626634"/>
                <a:gd name="connsiteY90" fmla="*/ 2698846 h 3246124"/>
                <a:gd name="connsiteX91" fmla="*/ 216273 w 2626634"/>
                <a:gd name="connsiteY91" fmla="*/ 2667463 h 3246124"/>
                <a:gd name="connsiteX92" fmla="*/ 147964 w 2626634"/>
                <a:gd name="connsiteY92" fmla="*/ 2634739 h 3246124"/>
                <a:gd name="connsiteX93" fmla="*/ 126774 w 2626634"/>
                <a:gd name="connsiteY93" fmla="*/ 2620120 h 3246124"/>
                <a:gd name="connsiteX94" fmla="*/ 13089 w 2626634"/>
                <a:gd name="connsiteY94" fmla="*/ 2564552 h 3246124"/>
                <a:gd name="connsiteX95" fmla="*/ 929 w 2626634"/>
                <a:gd name="connsiteY95" fmla="*/ 2540367 h 3246124"/>
                <a:gd name="connsiteX96" fmla="*/ 50060 w 2626634"/>
                <a:gd name="connsiteY96" fmla="*/ 2259932 h 3246124"/>
                <a:gd name="connsiteX97" fmla="*/ 59224 w 2626634"/>
                <a:gd name="connsiteY97" fmla="*/ 2109232 h 3246124"/>
                <a:gd name="connsiteX98" fmla="*/ 83276 w 2626634"/>
                <a:gd name="connsiteY98" fmla="*/ 1966444 h 3246124"/>
                <a:gd name="connsiteX99" fmla="*/ 144790 w 2626634"/>
                <a:gd name="connsiteY99" fmla="*/ 1661600 h 3246124"/>
                <a:gd name="connsiteX100" fmla="*/ 146488 w 2626634"/>
                <a:gd name="connsiteY100" fmla="*/ 1318713 h 3246124"/>
                <a:gd name="connsiteX101" fmla="*/ 108847 w 2626634"/>
                <a:gd name="connsiteY101" fmla="*/ 1051645 h 3246124"/>
                <a:gd name="connsiteX102" fmla="*/ 101381 w 2626634"/>
                <a:gd name="connsiteY102" fmla="*/ 963219 h 3246124"/>
                <a:gd name="connsiteX103" fmla="*/ 130887 w 2626634"/>
                <a:gd name="connsiteY103" fmla="*/ 560069 h 3246124"/>
                <a:gd name="connsiteX104" fmla="*/ 226958 w 2626634"/>
                <a:gd name="connsiteY104" fmla="*/ 389251 h 3246124"/>
                <a:gd name="connsiteX105" fmla="*/ 308142 w 2626634"/>
                <a:gd name="connsiteY105" fmla="*/ 337795 h 3246124"/>
                <a:gd name="connsiteX106" fmla="*/ 532829 w 2626634"/>
                <a:gd name="connsiteY106" fmla="*/ 174846 h 3246124"/>
                <a:gd name="connsiteX107" fmla="*/ 581290 w 2626634"/>
                <a:gd name="connsiteY107" fmla="*/ 132644 h 3246124"/>
                <a:gd name="connsiteX108" fmla="*/ 582201 w 2626634"/>
                <a:gd name="connsiteY108" fmla="*/ 133733 h 3246124"/>
                <a:gd name="connsiteX109" fmla="*/ 597084 w 2626634"/>
                <a:gd name="connsiteY109" fmla="*/ 116645 h 3246124"/>
                <a:gd name="connsiteX110" fmla="*/ 597070 w 2626634"/>
                <a:gd name="connsiteY110" fmla="*/ 116505 h 3246124"/>
                <a:gd name="connsiteX111" fmla="*/ 624162 w 2626634"/>
                <a:gd name="connsiteY111" fmla="*/ 85435 h 3246124"/>
                <a:gd name="connsiteX112" fmla="*/ 698819 w 2626634"/>
                <a:gd name="connsiteY112" fmla="*/ 10867 h 3246124"/>
                <a:gd name="connsiteX113" fmla="*/ 717193 w 2626634"/>
                <a:gd name="connsiteY11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0544 w 2626634"/>
                <a:gd name="connsiteY68" fmla="*/ 713090 h 3246124"/>
                <a:gd name="connsiteX69" fmla="*/ 799137 w 2626634"/>
                <a:gd name="connsiteY69" fmla="*/ 751630 h 3246124"/>
                <a:gd name="connsiteX70" fmla="*/ 810402 w 2626634"/>
                <a:gd name="connsiteY70" fmla="*/ 853021 h 3246124"/>
                <a:gd name="connsiteX71" fmla="*/ 832039 w 2626634"/>
                <a:gd name="connsiteY71" fmla="*/ 1090271 h 3246124"/>
                <a:gd name="connsiteX72" fmla="*/ 848983 w 2626634"/>
                <a:gd name="connsiteY72" fmla="*/ 1297522 h 3246124"/>
                <a:gd name="connsiteX73" fmla="*/ 862975 w 2626634"/>
                <a:gd name="connsiteY73" fmla="*/ 1499232 h 3246124"/>
                <a:gd name="connsiteX74" fmla="*/ 863780 w 2626634"/>
                <a:gd name="connsiteY74" fmla="*/ 1523819 h 3246124"/>
                <a:gd name="connsiteX75" fmla="*/ 863959 w 2626634"/>
                <a:gd name="connsiteY75" fmla="*/ 1661958 h 3246124"/>
                <a:gd name="connsiteX76" fmla="*/ 859890 w 2626634"/>
                <a:gd name="connsiteY76" fmla="*/ 1975832 h 3246124"/>
                <a:gd name="connsiteX77" fmla="*/ 852470 w 2626634"/>
                <a:gd name="connsiteY77" fmla="*/ 1992239 h 3246124"/>
                <a:gd name="connsiteX78" fmla="*/ 845764 w 2626634"/>
                <a:gd name="connsiteY78" fmla="*/ 2083884 h 3246124"/>
                <a:gd name="connsiteX79" fmla="*/ 850548 w 2626634"/>
                <a:gd name="connsiteY79" fmla="*/ 2097608 h 3246124"/>
                <a:gd name="connsiteX80" fmla="*/ 843171 w 2626634"/>
                <a:gd name="connsiteY80" fmla="*/ 2297932 h 3246124"/>
                <a:gd name="connsiteX81" fmla="*/ 830743 w 2626634"/>
                <a:gd name="connsiteY81" fmla="*/ 2685524 h 3246124"/>
                <a:gd name="connsiteX82" fmla="*/ 823680 w 2626634"/>
                <a:gd name="connsiteY82" fmla="*/ 2878292 h 3246124"/>
                <a:gd name="connsiteX83" fmla="*/ 811788 w 2626634"/>
                <a:gd name="connsiteY83" fmla="*/ 3210986 h 3246124"/>
                <a:gd name="connsiteX84" fmla="*/ 774728 w 2626634"/>
                <a:gd name="connsiteY84" fmla="*/ 3245723 h 3246124"/>
                <a:gd name="connsiteX85" fmla="*/ 193339 w 2626634"/>
                <a:gd name="connsiteY85" fmla="*/ 3246035 h 3246124"/>
                <a:gd name="connsiteX86" fmla="*/ 174206 w 2626634"/>
                <a:gd name="connsiteY86" fmla="*/ 3224130 h 3246124"/>
                <a:gd name="connsiteX87" fmla="*/ 186991 w 2626634"/>
                <a:gd name="connsiteY87" fmla="*/ 3113575 h 3246124"/>
                <a:gd name="connsiteX88" fmla="*/ 187170 w 2626634"/>
                <a:gd name="connsiteY88" fmla="*/ 3072670 h 3246124"/>
                <a:gd name="connsiteX89" fmla="*/ 233038 w 2626634"/>
                <a:gd name="connsiteY89" fmla="*/ 2698846 h 3246124"/>
                <a:gd name="connsiteX90" fmla="*/ 216273 w 2626634"/>
                <a:gd name="connsiteY90" fmla="*/ 2667463 h 3246124"/>
                <a:gd name="connsiteX91" fmla="*/ 147964 w 2626634"/>
                <a:gd name="connsiteY91" fmla="*/ 2634739 h 3246124"/>
                <a:gd name="connsiteX92" fmla="*/ 126774 w 2626634"/>
                <a:gd name="connsiteY92" fmla="*/ 2620120 h 3246124"/>
                <a:gd name="connsiteX93" fmla="*/ 13089 w 2626634"/>
                <a:gd name="connsiteY93" fmla="*/ 2564552 h 3246124"/>
                <a:gd name="connsiteX94" fmla="*/ 929 w 2626634"/>
                <a:gd name="connsiteY94" fmla="*/ 2540367 h 3246124"/>
                <a:gd name="connsiteX95" fmla="*/ 50060 w 2626634"/>
                <a:gd name="connsiteY95" fmla="*/ 2259932 h 3246124"/>
                <a:gd name="connsiteX96" fmla="*/ 59224 w 2626634"/>
                <a:gd name="connsiteY96" fmla="*/ 2109232 h 3246124"/>
                <a:gd name="connsiteX97" fmla="*/ 83276 w 2626634"/>
                <a:gd name="connsiteY97" fmla="*/ 1966444 h 3246124"/>
                <a:gd name="connsiteX98" fmla="*/ 144790 w 2626634"/>
                <a:gd name="connsiteY98" fmla="*/ 1661600 h 3246124"/>
                <a:gd name="connsiteX99" fmla="*/ 146488 w 2626634"/>
                <a:gd name="connsiteY99" fmla="*/ 1318713 h 3246124"/>
                <a:gd name="connsiteX100" fmla="*/ 108847 w 2626634"/>
                <a:gd name="connsiteY100" fmla="*/ 1051645 h 3246124"/>
                <a:gd name="connsiteX101" fmla="*/ 101381 w 2626634"/>
                <a:gd name="connsiteY101" fmla="*/ 963219 h 3246124"/>
                <a:gd name="connsiteX102" fmla="*/ 130887 w 2626634"/>
                <a:gd name="connsiteY102" fmla="*/ 560069 h 3246124"/>
                <a:gd name="connsiteX103" fmla="*/ 226958 w 2626634"/>
                <a:gd name="connsiteY103" fmla="*/ 389251 h 3246124"/>
                <a:gd name="connsiteX104" fmla="*/ 308142 w 2626634"/>
                <a:gd name="connsiteY104" fmla="*/ 337795 h 3246124"/>
                <a:gd name="connsiteX105" fmla="*/ 532829 w 2626634"/>
                <a:gd name="connsiteY105" fmla="*/ 174846 h 3246124"/>
                <a:gd name="connsiteX106" fmla="*/ 581290 w 2626634"/>
                <a:gd name="connsiteY106" fmla="*/ 132644 h 3246124"/>
                <a:gd name="connsiteX107" fmla="*/ 582201 w 2626634"/>
                <a:gd name="connsiteY107" fmla="*/ 133733 h 3246124"/>
                <a:gd name="connsiteX108" fmla="*/ 597084 w 2626634"/>
                <a:gd name="connsiteY108" fmla="*/ 116645 h 3246124"/>
                <a:gd name="connsiteX109" fmla="*/ 597070 w 2626634"/>
                <a:gd name="connsiteY109" fmla="*/ 116505 h 3246124"/>
                <a:gd name="connsiteX110" fmla="*/ 624162 w 2626634"/>
                <a:gd name="connsiteY110" fmla="*/ 85435 h 3246124"/>
                <a:gd name="connsiteX111" fmla="*/ 698819 w 2626634"/>
                <a:gd name="connsiteY111" fmla="*/ 10867 h 3246124"/>
                <a:gd name="connsiteX112" fmla="*/ 717193 w 2626634"/>
                <a:gd name="connsiteY11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99137 w 2626634"/>
                <a:gd name="connsiteY68" fmla="*/ 751630 h 3246124"/>
                <a:gd name="connsiteX69" fmla="*/ 810402 w 2626634"/>
                <a:gd name="connsiteY69" fmla="*/ 853021 h 3246124"/>
                <a:gd name="connsiteX70" fmla="*/ 832039 w 2626634"/>
                <a:gd name="connsiteY70" fmla="*/ 1090271 h 3246124"/>
                <a:gd name="connsiteX71" fmla="*/ 848983 w 2626634"/>
                <a:gd name="connsiteY71" fmla="*/ 1297522 h 3246124"/>
                <a:gd name="connsiteX72" fmla="*/ 862975 w 2626634"/>
                <a:gd name="connsiteY72" fmla="*/ 1499232 h 3246124"/>
                <a:gd name="connsiteX73" fmla="*/ 863780 w 2626634"/>
                <a:gd name="connsiteY73" fmla="*/ 1523819 h 3246124"/>
                <a:gd name="connsiteX74" fmla="*/ 863959 w 2626634"/>
                <a:gd name="connsiteY74" fmla="*/ 1661958 h 3246124"/>
                <a:gd name="connsiteX75" fmla="*/ 859890 w 2626634"/>
                <a:gd name="connsiteY75" fmla="*/ 1975832 h 3246124"/>
                <a:gd name="connsiteX76" fmla="*/ 852470 w 2626634"/>
                <a:gd name="connsiteY76" fmla="*/ 1992239 h 3246124"/>
                <a:gd name="connsiteX77" fmla="*/ 845764 w 2626634"/>
                <a:gd name="connsiteY77" fmla="*/ 2083884 h 3246124"/>
                <a:gd name="connsiteX78" fmla="*/ 850548 w 2626634"/>
                <a:gd name="connsiteY78" fmla="*/ 2097608 h 3246124"/>
                <a:gd name="connsiteX79" fmla="*/ 843171 w 2626634"/>
                <a:gd name="connsiteY79" fmla="*/ 2297932 h 3246124"/>
                <a:gd name="connsiteX80" fmla="*/ 830743 w 2626634"/>
                <a:gd name="connsiteY80" fmla="*/ 2685524 h 3246124"/>
                <a:gd name="connsiteX81" fmla="*/ 823680 w 2626634"/>
                <a:gd name="connsiteY81" fmla="*/ 2878292 h 3246124"/>
                <a:gd name="connsiteX82" fmla="*/ 811788 w 2626634"/>
                <a:gd name="connsiteY82" fmla="*/ 3210986 h 3246124"/>
                <a:gd name="connsiteX83" fmla="*/ 774728 w 2626634"/>
                <a:gd name="connsiteY83" fmla="*/ 3245723 h 3246124"/>
                <a:gd name="connsiteX84" fmla="*/ 193339 w 2626634"/>
                <a:gd name="connsiteY84" fmla="*/ 3246035 h 3246124"/>
                <a:gd name="connsiteX85" fmla="*/ 174206 w 2626634"/>
                <a:gd name="connsiteY85" fmla="*/ 3224130 h 3246124"/>
                <a:gd name="connsiteX86" fmla="*/ 186991 w 2626634"/>
                <a:gd name="connsiteY86" fmla="*/ 3113575 h 3246124"/>
                <a:gd name="connsiteX87" fmla="*/ 187170 w 2626634"/>
                <a:gd name="connsiteY87" fmla="*/ 3072670 h 3246124"/>
                <a:gd name="connsiteX88" fmla="*/ 233038 w 2626634"/>
                <a:gd name="connsiteY88" fmla="*/ 2698846 h 3246124"/>
                <a:gd name="connsiteX89" fmla="*/ 216273 w 2626634"/>
                <a:gd name="connsiteY89" fmla="*/ 2667463 h 3246124"/>
                <a:gd name="connsiteX90" fmla="*/ 147964 w 2626634"/>
                <a:gd name="connsiteY90" fmla="*/ 2634739 h 3246124"/>
                <a:gd name="connsiteX91" fmla="*/ 126774 w 2626634"/>
                <a:gd name="connsiteY91" fmla="*/ 2620120 h 3246124"/>
                <a:gd name="connsiteX92" fmla="*/ 13089 w 2626634"/>
                <a:gd name="connsiteY92" fmla="*/ 2564552 h 3246124"/>
                <a:gd name="connsiteX93" fmla="*/ 929 w 2626634"/>
                <a:gd name="connsiteY93" fmla="*/ 2540367 h 3246124"/>
                <a:gd name="connsiteX94" fmla="*/ 50060 w 2626634"/>
                <a:gd name="connsiteY94" fmla="*/ 2259932 h 3246124"/>
                <a:gd name="connsiteX95" fmla="*/ 59224 w 2626634"/>
                <a:gd name="connsiteY95" fmla="*/ 2109232 h 3246124"/>
                <a:gd name="connsiteX96" fmla="*/ 83276 w 2626634"/>
                <a:gd name="connsiteY96" fmla="*/ 1966444 h 3246124"/>
                <a:gd name="connsiteX97" fmla="*/ 144790 w 2626634"/>
                <a:gd name="connsiteY97" fmla="*/ 1661600 h 3246124"/>
                <a:gd name="connsiteX98" fmla="*/ 146488 w 2626634"/>
                <a:gd name="connsiteY98" fmla="*/ 1318713 h 3246124"/>
                <a:gd name="connsiteX99" fmla="*/ 108847 w 2626634"/>
                <a:gd name="connsiteY99" fmla="*/ 1051645 h 3246124"/>
                <a:gd name="connsiteX100" fmla="*/ 101381 w 2626634"/>
                <a:gd name="connsiteY100" fmla="*/ 963219 h 3246124"/>
                <a:gd name="connsiteX101" fmla="*/ 130887 w 2626634"/>
                <a:gd name="connsiteY101" fmla="*/ 560069 h 3246124"/>
                <a:gd name="connsiteX102" fmla="*/ 226958 w 2626634"/>
                <a:gd name="connsiteY102" fmla="*/ 389251 h 3246124"/>
                <a:gd name="connsiteX103" fmla="*/ 308142 w 2626634"/>
                <a:gd name="connsiteY103" fmla="*/ 337795 h 3246124"/>
                <a:gd name="connsiteX104" fmla="*/ 532829 w 2626634"/>
                <a:gd name="connsiteY104" fmla="*/ 174846 h 3246124"/>
                <a:gd name="connsiteX105" fmla="*/ 581290 w 2626634"/>
                <a:gd name="connsiteY105" fmla="*/ 132644 h 3246124"/>
                <a:gd name="connsiteX106" fmla="*/ 582201 w 2626634"/>
                <a:gd name="connsiteY106" fmla="*/ 133733 h 3246124"/>
                <a:gd name="connsiteX107" fmla="*/ 597084 w 2626634"/>
                <a:gd name="connsiteY107" fmla="*/ 116645 h 3246124"/>
                <a:gd name="connsiteX108" fmla="*/ 597070 w 2626634"/>
                <a:gd name="connsiteY108" fmla="*/ 116505 h 3246124"/>
                <a:gd name="connsiteX109" fmla="*/ 624162 w 2626634"/>
                <a:gd name="connsiteY109" fmla="*/ 85435 h 3246124"/>
                <a:gd name="connsiteX110" fmla="*/ 698819 w 2626634"/>
                <a:gd name="connsiteY110" fmla="*/ 10867 h 3246124"/>
                <a:gd name="connsiteX111" fmla="*/ 717193 w 2626634"/>
                <a:gd name="connsiteY11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810402 w 2626634"/>
                <a:gd name="connsiteY68" fmla="*/ 853021 h 3246124"/>
                <a:gd name="connsiteX69" fmla="*/ 832039 w 2626634"/>
                <a:gd name="connsiteY69" fmla="*/ 1090271 h 3246124"/>
                <a:gd name="connsiteX70" fmla="*/ 848983 w 2626634"/>
                <a:gd name="connsiteY70" fmla="*/ 1297522 h 3246124"/>
                <a:gd name="connsiteX71" fmla="*/ 862975 w 2626634"/>
                <a:gd name="connsiteY71" fmla="*/ 1499232 h 3246124"/>
                <a:gd name="connsiteX72" fmla="*/ 863780 w 2626634"/>
                <a:gd name="connsiteY72" fmla="*/ 1523819 h 3246124"/>
                <a:gd name="connsiteX73" fmla="*/ 863959 w 2626634"/>
                <a:gd name="connsiteY73" fmla="*/ 1661958 h 3246124"/>
                <a:gd name="connsiteX74" fmla="*/ 859890 w 2626634"/>
                <a:gd name="connsiteY74" fmla="*/ 1975832 h 3246124"/>
                <a:gd name="connsiteX75" fmla="*/ 852470 w 2626634"/>
                <a:gd name="connsiteY75" fmla="*/ 1992239 h 3246124"/>
                <a:gd name="connsiteX76" fmla="*/ 845764 w 2626634"/>
                <a:gd name="connsiteY76" fmla="*/ 2083884 h 3246124"/>
                <a:gd name="connsiteX77" fmla="*/ 850548 w 2626634"/>
                <a:gd name="connsiteY77" fmla="*/ 2097608 h 3246124"/>
                <a:gd name="connsiteX78" fmla="*/ 843171 w 2626634"/>
                <a:gd name="connsiteY78" fmla="*/ 2297932 h 3246124"/>
                <a:gd name="connsiteX79" fmla="*/ 830743 w 2626634"/>
                <a:gd name="connsiteY79" fmla="*/ 2685524 h 3246124"/>
                <a:gd name="connsiteX80" fmla="*/ 823680 w 2626634"/>
                <a:gd name="connsiteY80" fmla="*/ 2878292 h 3246124"/>
                <a:gd name="connsiteX81" fmla="*/ 811788 w 2626634"/>
                <a:gd name="connsiteY81" fmla="*/ 3210986 h 3246124"/>
                <a:gd name="connsiteX82" fmla="*/ 774728 w 2626634"/>
                <a:gd name="connsiteY82" fmla="*/ 3245723 h 3246124"/>
                <a:gd name="connsiteX83" fmla="*/ 193339 w 2626634"/>
                <a:gd name="connsiteY83" fmla="*/ 3246035 h 3246124"/>
                <a:gd name="connsiteX84" fmla="*/ 174206 w 2626634"/>
                <a:gd name="connsiteY84" fmla="*/ 3224130 h 3246124"/>
                <a:gd name="connsiteX85" fmla="*/ 186991 w 2626634"/>
                <a:gd name="connsiteY85" fmla="*/ 3113575 h 3246124"/>
                <a:gd name="connsiteX86" fmla="*/ 187170 w 2626634"/>
                <a:gd name="connsiteY86" fmla="*/ 3072670 h 3246124"/>
                <a:gd name="connsiteX87" fmla="*/ 233038 w 2626634"/>
                <a:gd name="connsiteY87" fmla="*/ 2698846 h 3246124"/>
                <a:gd name="connsiteX88" fmla="*/ 216273 w 2626634"/>
                <a:gd name="connsiteY88" fmla="*/ 2667463 h 3246124"/>
                <a:gd name="connsiteX89" fmla="*/ 147964 w 2626634"/>
                <a:gd name="connsiteY89" fmla="*/ 2634739 h 3246124"/>
                <a:gd name="connsiteX90" fmla="*/ 126774 w 2626634"/>
                <a:gd name="connsiteY90" fmla="*/ 2620120 h 3246124"/>
                <a:gd name="connsiteX91" fmla="*/ 13089 w 2626634"/>
                <a:gd name="connsiteY91" fmla="*/ 2564552 h 3246124"/>
                <a:gd name="connsiteX92" fmla="*/ 929 w 2626634"/>
                <a:gd name="connsiteY92" fmla="*/ 2540367 h 3246124"/>
                <a:gd name="connsiteX93" fmla="*/ 50060 w 2626634"/>
                <a:gd name="connsiteY93" fmla="*/ 2259932 h 3246124"/>
                <a:gd name="connsiteX94" fmla="*/ 59224 w 2626634"/>
                <a:gd name="connsiteY94" fmla="*/ 2109232 h 3246124"/>
                <a:gd name="connsiteX95" fmla="*/ 83276 w 2626634"/>
                <a:gd name="connsiteY95" fmla="*/ 1966444 h 3246124"/>
                <a:gd name="connsiteX96" fmla="*/ 144790 w 2626634"/>
                <a:gd name="connsiteY96" fmla="*/ 1661600 h 3246124"/>
                <a:gd name="connsiteX97" fmla="*/ 146488 w 2626634"/>
                <a:gd name="connsiteY97" fmla="*/ 1318713 h 3246124"/>
                <a:gd name="connsiteX98" fmla="*/ 108847 w 2626634"/>
                <a:gd name="connsiteY98" fmla="*/ 1051645 h 3246124"/>
                <a:gd name="connsiteX99" fmla="*/ 101381 w 2626634"/>
                <a:gd name="connsiteY99" fmla="*/ 963219 h 3246124"/>
                <a:gd name="connsiteX100" fmla="*/ 130887 w 2626634"/>
                <a:gd name="connsiteY100" fmla="*/ 560069 h 3246124"/>
                <a:gd name="connsiteX101" fmla="*/ 226958 w 2626634"/>
                <a:gd name="connsiteY101" fmla="*/ 389251 h 3246124"/>
                <a:gd name="connsiteX102" fmla="*/ 308142 w 2626634"/>
                <a:gd name="connsiteY102" fmla="*/ 337795 h 3246124"/>
                <a:gd name="connsiteX103" fmla="*/ 532829 w 2626634"/>
                <a:gd name="connsiteY103" fmla="*/ 174846 h 3246124"/>
                <a:gd name="connsiteX104" fmla="*/ 581290 w 2626634"/>
                <a:gd name="connsiteY104" fmla="*/ 132644 h 3246124"/>
                <a:gd name="connsiteX105" fmla="*/ 582201 w 2626634"/>
                <a:gd name="connsiteY105" fmla="*/ 133733 h 3246124"/>
                <a:gd name="connsiteX106" fmla="*/ 597084 w 2626634"/>
                <a:gd name="connsiteY106" fmla="*/ 116645 h 3246124"/>
                <a:gd name="connsiteX107" fmla="*/ 597070 w 2626634"/>
                <a:gd name="connsiteY107" fmla="*/ 116505 h 3246124"/>
                <a:gd name="connsiteX108" fmla="*/ 624162 w 2626634"/>
                <a:gd name="connsiteY108" fmla="*/ 85435 h 3246124"/>
                <a:gd name="connsiteX109" fmla="*/ 698819 w 2626634"/>
                <a:gd name="connsiteY109" fmla="*/ 10867 h 3246124"/>
                <a:gd name="connsiteX110" fmla="*/ 717193 w 2626634"/>
                <a:gd name="connsiteY11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59107 w 2626634"/>
                <a:gd name="connsiteY58" fmla="*/ 588366 h 3246124"/>
                <a:gd name="connsiteX59" fmla="*/ 1279448 w 2626634"/>
                <a:gd name="connsiteY59" fmla="*/ 458185 h 3246124"/>
                <a:gd name="connsiteX60" fmla="*/ 1338906 w 2626634"/>
                <a:gd name="connsiteY60" fmla="*/ 115030 h 3246124"/>
                <a:gd name="connsiteX61" fmla="*/ 1358129 w 2626634"/>
                <a:gd name="connsiteY61" fmla="*/ 6486 h 3246124"/>
                <a:gd name="connsiteX62" fmla="*/ 717193 w 2626634"/>
                <a:gd name="connsiteY62" fmla="*/ 406 h 3246124"/>
                <a:gd name="connsiteX63" fmla="*/ 721261 w 2626634"/>
                <a:gd name="connsiteY63" fmla="*/ 19092 h 3246124"/>
                <a:gd name="connsiteX64" fmla="*/ 738473 w 2626634"/>
                <a:gd name="connsiteY64" fmla="*/ 195588 h 3246124"/>
                <a:gd name="connsiteX65" fmla="*/ 755639 w 2626634"/>
                <a:gd name="connsiteY65" fmla="*/ 358896 h 3246124"/>
                <a:gd name="connsiteX66" fmla="*/ 777053 w 2626634"/>
                <a:gd name="connsiteY66" fmla="*/ 567310 h 3246124"/>
                <a:gd name="connsiteX67" fmla="*/ 810402 w 2626634"/>
                <a:gd name="connsiteY67" fmla="*/ 853021 h 3246124"/>
                <a:gd name="connsiteX68" fmla="*/ 832039 w 2626634"/>
                <a:gd name="connsiteY68" fmla="*/ 1090271 h 3246124"/>
                <a:gd name="connsiteX69" fmla="*/ 848983 w 2626634"/>
                <a:gd name="connsiteY69" fmla="*/ 1297522 h 3246124"/>
                <a:gd name="connsiteX70" fmla="*/ 862975 w 2626634"/>
                <a:gd name="connsiteY70" fmla="*/ 1499232 h 3246124"/>
                <a:gd name="connsiteX71" fmla="*/ 863780 w 2626634"/>
                <a:gd name="connsiteY71" fmla="*/ 1523819 h 3246124"/>
                <a:gd name="connsiteX72" fmla="*/ 863959 w 2626634"/>
                <a:gd name="connsiteY72" fmla="*/ 1661958 h 3246124"/>
                <a:gd name="connsiteX73" fmla="*/ 859890 w 2626634"/>
                <a:gd name="connsiteY73" fmla="*/ 1975832 h 3246124"/>
                <a:gd name="connsiteX74" fmla="*/ 852470 w 2626634"/>
                <a:gd name="connsiteY74" fmla="*/ 1992239 h 3246124"/>
                <a:gd name="connsiteX75" fmla="*/ 845764 w 2626634"/>
                <a:gd name="connsiteY75" fmla="*/ 2083884 h 3246124"/>
                <a:gd name="connsiteX76" fmla="*/ 850548 w 2626634"/>
                <a:gd name="connsiteY76" fmla="*/ 2097608 h 3246124"/>
                <a:gd name="connsiteX77" fmla="*/ 843171 w 2626634"/>
                <a:gd name="connsiteY77" fmla="*/ 2297932 h 3246124"/>
                <a:gd name="connsiteX78" fmla="*/ 830743 w 2626634"/>
                <a:gd name="connsiteY78" fmla="*/ 2685524 h 3246124"/>
                <a:gd name="connsiteX79" fmla="*/ 823680 w 2626634"/>
                <a:gd name="connsiteY79" fmla="*/ 2878292 h 3246124"/>
                <a:gd name="connsiteX80" fmla="*/ 811788 w 2626634"/>
                <a:gd name="connsiteY80" fmla="*/ 3210986 h 3246124"/>
                <a:gd name="connsiteX81" fmla="*/ 774728 w 2626634"/>
                <a:gd name="connsiteY81" fmla="*/ 3245723 h 3246124"/>
                <a:gd name="connsiteX82" fmla="*/ 193339 w 2626634"/>
                <a:gd name="connsiteY82" fmla="*/ 3246035 h 3246124"/>
                <a:gd name="connsiteX83" fmla="*/ 174206 w 2626634"/>
                <a:gd name="connsiteY83" fmla="*/ 3224130 h 3246124"/>
                <a:gd name="connsiteX84" fmla="*/ 186991 w 2626634"/>
                <a:gd name="connsiteY84" fmla="*/ 3113575 h 3246124"/>
                <a:gd name="connsiteX85" fmla="*/ 187170 w 2626634"/>
                <a:gd name="connsiteY85" fmla="*/ 3072670 h 3246124"/>
                <a:gd name="connsiteX86" fmla="*/ 233038 w 2626634"/>
                <a:gd name="connsiteY86" fmla="*/ 2698846 h 3246124"/>
                <a:gd name="connsiteX87" fmla="*/ 216273 w 2626634"/>
                <a:gd name="connsiteY87" fmla="*/ 2667463 h 3246124"/>
                <a:gd name="connsiteX88" fmla="*/ 147964 w 2626634"/>
                <a:gd name="connsiteY88" fmla="*/ 2634739 h 3246124"/>
                <a:gd name="connsiteX89" fmla="*/ 126774 w 2626634"/>
                <a:gd name="connsiteY89" fmla="*/ 2620120 h 3246124"/>
                <a:gd name="connsiteX90" fmla="*/ 13089 w 2626634"/>
                <a:gd name="connsiteY90" fmla="*/ 2564552 h 3246124"/>
                <a:gd name="connsiteX91" fmla="*/ 929 w 2626634"/>
                <a:gd name="connsiteY91" fmla="*/ 2540367 h 3246124"/>
                <a:gd name="connsiteX92" fmla="*/ 50060 w 2626634"/>
                <a:gd name="connsiteY92" fmla="*/ 2259932 h 3246124"/>
                <a:gd name="connsiteX93" fmla="*/ 59224 w 2626634"/>
                <a:gd name="connsiteY93" fmla="*/ 2109232 h 3246124"/>
                <a:gd name="connsiteX94" fmla="*/ 83276 w 2626634"/>
                <a:gd name="connsiteY94" fmla="*/ 1966444 h 3246124"/>
                <a:gd name="connsiteX95" fmla="*/ 144790 w 2626634"/>
                <a:gd name="connsiteY95" fmla="*/ 1661600 h 3246124"/>
                <a:gd name="connsiteX96" fmla="*/ 146488 w 2626634"/>
                <a:gd name="connsiteY96" fmla="*/ 1318713 h 3246124"/>
                <a:gd name="connsiteX97" fmla="*/ 108847 w 2626634"/>
                <a:gd name="connsiteY97" fmla="*/ 1051645 h 3246124"/>
                <a:gd name="connsiteX98" fmla="*/ 101381 w 2626634"/>
                <a:gd name="connsiteY98" fmla="*/ 963219 h 3246124"/>
                <a:gd name="connsiteX99" fmla="*/ 130887 w 2626634"/>
                <a:gd name="connsiteY99" fmla="*/ 560069 h 3246124"/>
                <a:gd name="connsiteX100" fmla="*/ 226958 w 2626634"/>
                <a:gd name="connsiteY100" fmla="*/ 389251 h 3246124"/>
                <a:gd name="connsiteX101" fmla="*/ 308142 w 2626634"/>
                <a:gd name="connsiteY101" fmla="*/ 337795 h 3246124"/>
                <a:gd name="connsiteX102" fmla="*/ 532829 w 2626634"/>
                <a:gd name="connsiteY102" fmla="*/ 174846 h 3246124"/>
                <a:gd name="connsiteX103" fmla="*/ 581290 w 2626634"/>
                <a:gd name="connsiteY103" fmla="*/ 132644 h 3246124"/>
                <a:gd name="connsiteX104" fmla="*/ 582201 w 2626634"/>
                <a:gd name="connsiteY104" fmla="*/ 133733 h 3246124"/>
                <a:gd name="connsiteX105" fmla="*/ 597084 w 2626634"/>
                <a:gd name="connsiteY105" fmla="*/ 116645 h 3246124"/>
                <a:gd name="connsiteX106" fmla="*/ 597070 w 2626634"/>
                <a:gd name="connsiteY106" fmla="*/ 116505 h 3246124"/>
                <a:gd name="connsiteX107" fmla="*/ 624162 w 2626634"/>
                <a:gd name="connsiteY107" fmla="*/ 85435 h 3246124"/>
                <a:gd name="connsiteX108" fmla="*/ 698819 w 2626634"/>
                <a:gd name="connsiteY108" fmla="*/ 10867 h 3246124"/>
                <a:gd name="connsiteX109" fmla="*/ 717193 w 2626634"/>
                <a:gd name="connsiteY109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79448 w 2626634"/>
                <a:gd name="connsiteY58" fmla="*/ 458185 h 3246124"/>
                <a:gd name="connsiteX59" fmla="*/ 1338906 w 2626634"/>
                <a:gd name="connsiteY59" fmla="*/ 115030 h 3246124"/>
                <a:gd name="connsiteX60" fmla="*/ 1358129 w 2626634"/>
                <a:gd name="connsiteY60" fmla="*/ 6486 h 3246124"/>
                <a:gd name="connsiteX61" fmla="*/ 717193 w 2626634"/>
                <a:gd name="connsiteY61" fmla="*/ 406 h 3246124"/>
                <a:gd name="connsiteX62" fmla="*/ 721261 w 2626634"/>
                <a:gd name="connsiteY62" fmla="*/ 19092 h 3246124"/>
                <a:gd name="connsiteX63" fmla="*/ 738473 w 2626634"/>
                <a:gd name="connsiteY63" fmla="*/ 195588 h 3246124"/>
                <a:gd name="connsiteX64" fmla="*/ 755639 w 2626634"/>
                <a:gd name="connsiteY64" fmla="*/ 358896 h 3246124"/>
                <a:gd name="connsiteX65" fmla="*/ 777053 w 2626634"/>
                <a:gd name="connsiteY65" fmla="*/ 567310 h 3246124"/>
                <a:gd name="connsiteX66" fmla="*/ 810402 w 2626634"/>
                <a:gd name="connsiteY66" fmla="*/ 853021 h 3246124"/>
                <a:gd name="connsiteX67" fmla="*/ 832039 w 2626634"/>
                <a:gd name="connsiteY67" fmla="*/ 1090271 h 3246124"/>
                <a:gd name="connsiteX68" fmla="*/ 848983 w 2626634"/>
                <a:gd name="connsiteY68" fmla="*/ 1297522 h 3246124"/>
                <a:gd name="connsiteX69" fmla="*/ 862975 w 2626634"/>
                <a:gd name="connsiteY69" fmla="*/ 1499232 h 3246124"/>
                <a:gd name="connsiteX70" fmla="*/ 863780 w 2626634"/>
                <a:gd name="connsiteY70" fmla="*/ 1523819 h 3246124"/>
                <a:gd name="connsiteX71" fmla="*/ 863959 w 2626634"/>
                <a:gd name="connsiteY71" fmla="*/ 1661958 h 3246124"/>
                <a:gd name="connsiteX72" fmla="*/ 859890 w 2626634"/>
                <a:gd name="connsiteY72" fmla="*/ 1975832 h 3246124"/>
                <a:gd name="connsiteX73" fmla="*/ 852470 w 2626634"/>
                <a:gd name="connsiteY73" fmla="*/ 1992239 h 3246124"/>
                <a:gd name="connsiteX74" fmla="*/ 845764 w 2626634"/>
                <a:gd name="connsiteY74" fmla="*/ 2083884 h 3246124"/>
                <a:gd name="connsiteX75" fmla="*/ 850548 w 2626634"/>
                <a:gd name="connsiteY75" fmla="*/ 2097608 h 3246124"/>
                <a:gd name="connsiteX76" fmla="*/ 843171 w 2626634"/>
                <a:gd name="connsiteY76" fmla="*/ 2297932 h 3246124"/>
                <a:gd name="connsiteX77" fmla="*/ 830743 w 2626634"/>
                <a:gd name="connsiteY77" fmla="*/ 2685524 h 3246124"/>
                <a:gd name="connsiteX78" fmla="*/ 823680 w 2626634"/>
                <a:gd name="connsiteY78" fmla="*/ 2878292 h 3246124"/>
                <a:gd name="connsiteX79" fmla="*/ 811788 w 2626634"/>
                <a:gd name="connsiteY79" fmla="*/ 3210986 h 3246124"/>
                <a:gd name="connsiteX80" fmla="*/ 774728 w 2626634"/>
                <a:gd name="connsiteY80" fmla="*/ 3245723 h 3246124"/>
                <a:gd name="connsiteX81" fmla="*/ 193339 w 2626634"/>
                <a:gd name="connsiteY81" fmla="*/ 3246035 h 3246124"/>
                <a:gd name="connsiteX82" fmla="*/ 174206 w 2626634"/>
                <a:gd name="connsiteY82" fmla="*/ 3224130 h 3246124"/>
                <a:gd name="connsiteX83" fmla="*/ 186991 w 2626634"/>
                <a:gd name="connsiteY83" fmla="*/ 3113575 h 3246124"/>
                <a:gd name="connsiteX84" fmla="*/ 187170 w 2626634"/>
                <a:gd name="connsiteY84" fmla="*/ 3072670 h 3246124"/>
                <a:gd name="connsiteX85" fmla="*/ 233038 w 2626634"/>
                <a:gd name="connsiteY85" fmla="*/ 2698846 h 3246124"/>
                <a:gd name="connsiteX86" fmla="*/ 216273 w 2626634"/>
                <a:gd name="connsiteY86" fmla="*/ 2667463 h 3246124"/>
                <a:gd name="connsiteX87" fmla="*/ 147964 w 2626634"/>
                <a:gd name="connsiteY87" fmla="*/ 2634739 h 3246124"/>
                <a:gd name="connsiteX88" fmla="*/ 126774 w 2626634"/>
                <a:gd name="connsiteY88" fmla="*/ 2620120 h 3246124"/>
                <a:gd name="connsiteX89" fmla="*/ 13089 w 2626634"/>
                <a:gd name="connsiteY89" fmla="*/ 2564552 h 3246124"/>
                <a:gd name="connsiteX90" fmla="*/ 929 w 2626634"/>
                <a:gd name="connsiteY90" fmla="*/ 2540367 h 3246124"/>
                <a:gd name="connsiteX91" fmla="*/ 50060 w 2626634"/>
                <a:gd name="connsiteY91" fmla="*/ 2259932 h 3246124"/>
                <a:gd name="connsiteX92" fmla="*/ 59224 w 2626634"/>
                <a:gd name="connsiteY92" fmla="*/ 2109232 h 3246124"/>
                <a:gd name="connsiteX93" fmla="*/ 83276 w 2626634"/>
                <a:gd name="connsiteY93" fmla="*/ 1966444 h 3246124"/>
                <a:gd name="connsiteX94" fmla="*/ 144790 w 2626634"/>
                <a:gd name="connsiteY94" fmla="*/ 1661600 h 3246124"/>
                <a:gd name="connsiteX95" fmla="*/ 146488 w 2626634"/>
                <a:gd name="connsiteY95" fmla="*/ 1318713 h 3246124"/>
                <a:gd name="connsiteX96" fmla="*/ 108847 w 2626634"/>
                <a:gd name="connsiteY96" fmla="*/ 1051645 h 3246124"/>
                <a:gd name="connsiteX97" fmla="*/ 101381 w 2626634"/>
                <a:gd name="connsiteY97" fmla="*/ 963219 h 3246124"/>
                <a:gd name="connsiteX98" fmla="*/ 130887 w 2626634"/>
                <a:gd name="connsiteY98" fmla="*/ 560069 h 3246124"/>
                <a:gd name="connsiteX99" fmla="*/ 226958 w 2626634"/>
                <a:gd name="connsiteY99" fmla="*/ 389251 h 3246124"/>
                <a:gd name="connsiteX100" fmla="*/ 308142 w 2626634"/>
                <a:gd name="connsiteY100" fmla="*/ 337795 h 3246124"/>
                <a:gd name="connsiteX101" fmla="*/ 532829 w 2626634"/>
                <a:gd name="connsiteY101" fmla="*/ 174846 h 3246124"/>
                <a:gd name="connsiteX102" fmla="*/ 581290 w 2626634"/>
                <a:gd name="connsiteY102" fmla="*/ 132644 h 3246124"/>
                <a:gd name="connsiteX103" fmla="*/ 582201 w 2626634"/>
                <a:gd name="connsiteY103" fmla="*/ 133733 h 3246124"/>
                <a:gd name="connsiteX104" fmla="*/ 597084 w 2626634"/>
                <a:gd name="connsiteY104" fmla="*/ 116645 h 3246124"/>
                <a:gd name="connsiteX105" fmla="*/ 597070 w 2626634"/>
                <a:gd name="connsiteY105" fmla="*/ 116505 h 3246124"/>
                <a:gd name="connsiteX106" fmla="*/ 624162 w 2626634"/>
                <a:gd name="connsiteY106" fmla="*/ 85435 h 3246124"/>
                <a:gd name="connsiteX107" fmla="*/ 698819 w 2626634"/>
                <a:gd name="connsiteY107" fmla="*/ 10867 h 3246124"/>
                <a:gd name="connsiteX108" fmla="*/ 717193 w 2626634"/>
                <a:gd name="connsiteY108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9448 w 2626634"/>
                <a:gd name="connsiteY57" fmla="*/ 458185 h 3246124"/>
                <a:gd name="connsiteX58" fmla="*/ 1338906 w 2626634"/>
                <a:gd name="connsiteY58" fmla="*/ 115030 h 3246124"/>
                <a:gd name="connsiteX59" fmla="*/ 1358129 w 2626634"/>
                <a:gd name="connsiteY59" fmla="*/ 6486 h 3246124"/>
                <a:gd name="connsiteX60" fmla="*/ 717193 w 2626634"/>
                <a:gd name="connsiteY60" fmla="*/ 406 h 3246124"/>
                <a:gd name="connsiteX61" fmla="*/ 721261 w 2626634"/>
                <a:gd name="connsiteY61" fmla="*/ 19092 h 3246124"/>
                <a:gd name="connsiteX62" fmla="*/ 738473 w 2626634"/>
                <a:gd name="connsiteY62" fmla="*/ 195588 h 3246124"/>
                <a:gd name="connsiteX63" fmla="*/ 755639 w 2626634"/>
                <a:gd name="connsiteY63" fmla="*/ 358896 h 3246124"/>
                <a:gd name="connsiteX64" fmla="*/ 777053 w 2626634"/>
                <a:gd name="connsiteY64" fmla="*/ 567310 h 3246124"/>
                <a:gd name="connsiteX65" fmla="*/ 810402 w 2626634"/>
                <a:gd name="connsiteY65" fmla="*/ 853021 h 3246124"/>
                <a:gd name="connsiteX66" fmla="*/ 832039 w 2626634"/>
                <a:gd name="connsiteY66" fmla="*/ 1090271 h 3246124"/>
                <a:gd name="connsiteX67" fmla="*/ 848983 w 2626634"/>
                <a:gd name="connsiteY67" fmla="*/ 1297522 h 3246124"/>
                <a:gd name="connsiteX68" fmla="*/ 862975 w 2626634"/>
                <a:gd name="connsiteY68" fmla="*/ 1499232 h 3246124"/>
                <a:gd name="connsiteX69" fmla="*/ 863780 w 2626634"/>
                <a:gd name="connsiteY69" fmla="*/ 1523819 h 3246124"/>
                <a:gd name="connsiteX70" fmla="*/ 863959 w 2626634"/>
                <a:gd name="connsiteY70" fmla="*/ 1661958 h 3246124"/>
                <a:gd name="connsiteX71" fmla="*/ 859890 w 2626634"/>
                <a:gd name="connsiteY71" fmla="*/ 1975832 h 3246124"/>
                <a:gd name="connsiteX72" fmla="*/ 852470 w 2626634"/>
                <a:gd name="connsiteY72" fmla="*/ 1992239 h 3246124"/>
                <a:gd name="connsiteX73" fmla="*/ 845764 w 2626634"/>
                <a:gd name="connsiteY73" fmla="*/ 2083884 h 3246124"/>
                <a:gd name="connsiteX74" fmla="*/ 850548 w 2626634"/>
                <a:gd name="connsiteY74" fmla="*/ 2097608 h 3246124"/>
                <a:gd name="connsiteX75" fmla="*/ 843171 w 2626634"/>
                <a:gd name="connsiteY75" fmla="*/ 2297932 h 3246124"/>
                <a:gd name="connsiteX76" fmla="*/ 830743 w 2626634"/>
                <a:gd name="connsiteY76" fmla="*/ 2685524 h 3246124"/>
                <a:gd name="connsiteX77" fmla="*/ 823680 w 2626634"/>
                <a:gd name="connsiteY77" fmla="*/ 2878292 h 3246124"/>
                <a:gd name="connsiteX78" fmla="*/ 811788 w 2626634"/>
                <a:gd name="connsiteY78" fmla="*/ 3210986 h 3246124"/>
                <a:gd name="connsiteX79" fmla="*/ 774728 w 2626634"/>
                <a:gd name="connsiteY79" fmla="*/ 3245723 h 3246124"/>
                <a:gd name="connsiteX80" fmla="*/ 193339 w 2626634"/>
                <a:gd name="connsiteY80" fmla="*/ 3246035 h 3246124"/>
                <a:gd name="connsiteX81" fmla="*/ 174206 w 2626634"/>
                <a:gd name="connsiteY81" fmla="*/ 3224130 h 3246124"/>
                <a:gd name="connsiteX82" fmla="*/ 186991 w 2626634"/>
                <a:gd name="connsiteY82" fmla="*/ 3113575 h 3246124"/>
                <a:gd name="connsiteX83" fmla="*/ 187170 w 2626634"/>
                <a:gd name="connsiteY83" fmla="*/ 3072670 h 3246124"/>
                <a:gd name="connsiteX84" fmla="*/ 233038 w 2626634"/>
                <a:gd name="connsiteY84" fmla="*/ 2698846 h 3246124"/>
                <a:gd name="connsiteX85" fmla="*/ 216273 w 2626634"/>
                <a:gd name="connsiteY85" fmla="*/ 2667463 h 3246124"/>
                <a:gd name="connsiteX86" fmla="*/ 147964 w 2626634"/>
                <a:gd name="connsiteY86" fmla="*/ 2634739 h 3246124"/>
                <a:gd name="connsiteX87" fmla="*/ 126774 w 2626634"/>
                <a:gd name="connsiteY87" fmla="*/ 2620120 h 3246124"/>
                <a:gd name="connsiteX88" fmla="*/ 13089 w 2626634"/>
                <a:gd name="connsiteY88" fmla="*/ 2564552 h 3246124"/>
                <a:gd name="connsiteX89" fmla="*/ 929 w 2626634"/>
                <a:gd name="connsiteY89" fmla="*/ 2540367 h 3246124"/>
                <a:gd name="connsiteX90" fmla="*/ 50060 w 2626634"/>
                <a:gd name="connsiteY90" fmla="*/ 2259932 h 3246124"/>
                <a:gd name="connsiteX91" fmla="*/ 59224 w 2626634"/>
                <a:gd name="connsiteY91" fmla="*/ 2109232 h 3246124"/>
                <a:gd name="connsiteX92" fmla="*/ 83276 w 2626634"/>
                <a:gd name="connsiteY92" fmla="*/ 1966444 h 3246124"/>
                <a:gd name="connsiteX93" fmla="*/ 144790 w 2626634"/>
                <a:gd name="connsiteY93" fmla="*/ 1661600 h 3246124"/>
                <a:gd name="connsiteX94" fmla="*/ 146488 w 2626634"/>
                <a:gd name="connsiteY94" fmla="*/ 1318713 h 3246124"/>
                <a:gd name="connsiteX95" fmla="*/ 108847 w 2626634"/>
                <a:gd name="connsiteY95" fmla="*/ 1051645 h 3246124"/>
                <a:gd name="connsiteX96" fmla="*/ 101381 w 2626634"/>
                <a:gd name="connsiteY96" fmla="*/ 963219 h 3246124"/>
                <a:gd name="connsiteX97" fmla="*/ 130887 w 2626634"/>
                <a:gd name="connsiteY97" fmla="*/ 560069 h 3246124"/>
                <a:gd name="connsiteX98" fmla="*/ 226958 w 2626634"/>
                <a:gd name="connsiteY98" fmla="*/ 389251 h 3246124"/>
                <a:gd name="connsiteX99" fmla="*/ 308142 w 2626634"/>
                <a:gd name="connsiteY99" fmla="*/ 337795 h 3246124"/>
                <a:gd name="connsiteX100" fmla="*/ 532829 w 2626634"/>
                <a:gd name="connsiteY100" fmla="*/ 174846 h 3246124"/>
                <a:gd name="connsiteX101" fmla="*/ 581290 w 2626634"/>
                <a:gd name="connsiteY101" fmla="*/ 132644 h 3246124"/>
                <a:gd name="connsiteX102" fmla="*/ 582201 w 2626634"/>
                <a:gd name="connsiteY102" fmla="*/ 133733 h 3246124"/>
                <a:gd name="connsiteX103" fmla="*/ 597084 w 2626634"/>
                <a:gd name="connsiteY103" fmla="*/ 116645 h 3246124"/>
                <a:gd name="connsiteX104" fmla="*/ 597070 w 2626634"/>
                <a:gd name="connsiteY104" fmla="*/ 116505 h 3246124"/>
                <a:gd name="connsiteX105" fmla="*/ 624162 w 2626634"/>
                <a:gd name="connsiteY105" fmla="*/ 85435 h 3246124"/>
                <a:gd name="connsiteX106" fmla="*/ 698819 w 2626634"/>
                <a:gd name="connsiteY106" fmla="*/ 10867 h 3246124"/>
                <a:gd name="connsiteX107" fmla="*/ 717193 w 2626634"/>
                <a:gd name="connsiteY107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9448 w 2626634"/>
                <a:gd name="connsiteY56" fmla="*/ 458185 h 3246124"/>
                <a:gd name="connsiteX57" fmla="*/ 1338906 w 2626634"/>
                <a:gd name="connsiteY57" fmla="*/ 115030 h 3246124"/>
                <a:gd name="connsiteX58" fmla="*/ 1358129 w 2626634"/>
                <a:gd name="connsiteY58" fmla="*/ 6486 h 3246124"/>
                <a:gd name="connsiteX59" fmla="*/ 717193 w 2626634"/>
                <a:gd name="connsiteY59" fmla="*/ 406 h 3246124"/>
                <a:gd name="connsiteX60" fmla="*/ 721261 w 2626634"/>
                <a:gd name="connsiteY60" fmla="*/ 19092 h 3246124"/>
                <a:gd name="connsiteX61" fmla="*/ 738473 w 2626634"/>
                <a:gd name="connsiteY61" fmla="*/ 195588 h 3246124"/>
                <a:gd name="connsiteX62" fmla="*/ 755639 w 2626634"/>
                <a:gd name="connsiteY62" fmla="*/ 358896 h 3246124"/>
                <a:gd name="connsiteX63" fmla="*/ 777053 w 2626634"/>
                <a:gd name="connsiteY63" fmla="*/ 567310 h 3246124"/>
                <a:gd name="connsiteX64" fmla="*/ 810402 w 2626634"/>
                <a:gd name="connsiteY64" fmla="*/ 853021 h 3246124"/>
                <a:gd name="connsiteX65" fmla="*/ 832039 w 2626634"/>
                <a:gd name="connsiteY65" fmla="*/ 1090271 h 3246124"/>
                <a:gd name="connsiteX66" fmla="*/ 848983 w 2626634"/>
                <a:gd name="connsiteY66" fmla="*/ 1297522 h 3246124"/>
                <a:gd name="connsiteX67" fmla="*/ 862975 w 2626634"/>
                <a:gd name="connsiteY67" fmla="*/ 1499232 h 3246124"/>
                <a:gd name="connsiteX68" fmla="*/ 863780 w 2626634"/>
                <a:gd name="connsiteY68" fmla="*/ 1523819 h 3246124"/>
                <a:gd name="connsiteX69" fmla="*/ 863959 w 2626634"/>
                <a:gd name="connsiteY69" fmla="*/ 1661958 h 3246124"/>
                <a:gd name="connsiteX70" fmla="*/ 859890 w 2626634"/>
                <a:gd name="connsiteY70" fmla="*/ 1975832 h 3246124"/>
                <a:gd name="connsiteX71" fmla="*/ 852470 w 2626634"/>
                <a:gd name="connsiteY71" fmla="*/ 1992239 h 3246124"/>
                <a:gd name="connsiteX72" fmla="*/ 845764 w 2626634"/>
                <a:gd name="connsiteY72" fmla="*/ 2083884 h 3246124"/>
                <a:gd name="connsiteX73" fmla="*/ 850548 w 2626634"/>
                <a:gd name="connsiteY73" fmla="*/ 2097608 h 3246124"/>
                <a:gd name="connsiteX74" fmla="*/ 843171 w 2626634"/>
                <a:gd name="connsiteY74" fmla="*/ 2297932 h 3246124"/>
                <a:gd name="connsiteX75" fmla="*/ 830743 w 2626634"/>
                <a:gd name="connsiteY75" fmla="*/ 2685524 h 3246124"/>
                <a:gd name="connsiteX76" fmla="*/ 823680 w 2626634"/>
                <a:gd name="connsiteY76" fmla="*/ 2878292 h 3246124"/>
                <a:gd name="connsiteX77" fmla="*/ 811788 w 2626634"/>
                <a:gd name="connsiteY77" fmla="*/ 3210986 h 3246124"/>
                <a:gd name="connsiteX78" fmla="*/ 774728 w 2626634"/>
                <a:gd name="connsiteY78" fmla="*/ 3245723 h 3246124"/>
                <a:gd name="connsiteX79" fmla="*/ 193339 w 2626634"/>
                <a:gd name="connsiteY79" fmla="*/ 3246035 h 3246124"/>
                <a:gd name="connsiteX80" fmla="*/ 174206 w 2626634"/>
                <a:gd name="connsiteY80" fmla="*/ 3224130 h 3246124"/>
                <a:gd name="connsiteX81" fmla="*/ 186991 w 2626634"/>
                <a:gd name="connsiteY81" fmla="*/ 3113575 h 3246124"/>
                <a:gd name="connsiteX82" fmla="*/ 187170 w 2626634"/>
                <a:gd name="connsiteY82" fmla="*/ 3072670 h 3246124"/>
                <a:gd name="connsiteX83" fmla="*/ 233038 w 2626634"/>
                <a:gd name="connsiteY83" fmla="*/ 2698846 h 3246124"/>
                <a:gd name="connsiteX84" fmla="*/ 216273 w 2626634"/>
                <a:gd name="connsiteY84" fmla="*/ 2667463 h 3246124"/>
                <a:gd name="connsiteX85" fmla="*/ 147964 w 2626634"/>
                <a:gd name="connsiteY85" fmla="*/ 2634739 h 3246124"/>
                <a:gd name="connsiteX86" fmla="*/ 126774 w 2626634"/>
                <a:gd name="connsiteY86" fmla="*/ 2620120 h 3246124"/>
                <a:gd name="connsiteX87" fmla="*/ 13089 w 2626634"/>
                <a:gd name="connsiteY87" fmla="*/ 2564552 h 3246124"/>
                <a:gd name="connsiteX88" fmla="*/ 929 w 2626634"/>
                <a:gd name="connsiteY88" fmla="*/ 2540367 h 3246124"/>
                <a:gd name="connsiteX89" fmla="*/ 50060 w 2626634"/>
                <a:gd name="connsiteY89" fmla="*/ 2259932 h 3246124"/>
                <a:gd name="connsiteX90" fmla="*/ 59224 w 2626634"/>
                <a:gd name="connsiteY90" fmla="*/ 2109232 h 3246124"/>
                <a:gd name="connsiteX91" fmla="*/ 83276 w 2626634"/>
                <a:gd name="connsiteY91" fmla="*/ 1966444 h 3246124"/>
                <a:gd name="connsiteX92" fmla="*/ 144790 w 2626634"/>
                <a:gd name="connsiteY92" fmla="*/ 1661600 h 3246124"/>
                <a:gd name="connsiteX93" fmla="*/ 146488 w 2626634"/>
                <a:gd name="connsiteY93" fmla="*/ 1318713 h 3246124"/>
                <a:gd name="connsiteX94" fmla="*/ 108847 w 2626634"/>
                <a:gd name="connsiteY94" fmla="*/ 1051645 h 3246124"/>
                <a:gd name="connsiteX95" fmla="*/ 101381 w 2626634"/>
                <a:gd name="connsiteY95" fmla="*/ 963219 h 3246124"/>
                <a:gd name="connsiteX96" fmla="*/ 130887 w 2626634"/>
                <a:gd name="connsiteY96" fmla="*/ 560069 h 3246124"/>
                <a:gd name="connsiteX97" fmla="*/ 226958 w 2626634"/>
                <a:gd name="connsiteY97" fmla="*/ 389251 h 3246124"/>
                <a:gd name="connsiteX98" fmla="*/ 308142 w 2626634"/>
                <a:gd name="connsiteY98" fmla="*/ 337795 h 3246124"/>
                <a:gd name="connsiteX99" fmla="*/ 532829 w 2626634"/>
                <a:gd name="connsiteY99" fmla="*/ 174846 h 3246124"/>
                <a:gd name="connsiteX100" fmla="*/ 581290 w 2626634"/>
                <a:gd name="connsiteY100" fmla="*/ 132644 h 3246124"/>
                <a:gd name="connsiteX101" fmla="*/ 582201 w 2626634"/>
                <a:gd name="connsiteY101" fmla="*/ 133733 h 3246124"/>
                <a:gd name="connsiteX102" fmla="*/ 597084 w 2626634"/>
                <a:gd name="connsiteY102" fmla="*/ 116645 h 3246124"/>
                <a:gd name="connsiteX103" fmla="*/ 597070 w 2626634"/>
                <a:gd name="connsiteY103" fmla="*/ 116505 h 3246124"/>
                <a:gd name="connsiteX104" fmla="*/ 624162 w 2626634"/>
                <a:gd name="connsiteY104" fmla="*/ 85435 h 3246124"/>
                <a:gd name="connsiteX105" fmla="*/ 698819 w 2626634"/>
                <a:gd name="connsiteY105" fmla="*/ 10867 h 3246124"/>
                <a:gd name="connsiteX106" fmla="*/ 717193 w 2626634"/>
                <a:gd name="connsiteY10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9448 w 2626634"/>
                <a:gd name="connsiteY55" fmla="*/ 458185 h 3246124"/>
                <a:gd name="connsiteX56" fmla="*/ 1338906 w 2626634"/>
                <a:gd name="connsiteY56" fmla="*/ 115030 h 3246124"/>
                <a:gd name="connsiteX57" fmla="*/ 1358129 w 2626634"/>
                <a:gd name="connsiteY57" fmla="*/ 6486 h 3246124"/>
                <a:gd name="connsiteX58" fmla="*/ 717193 w 2626634"/>
                <a:gd name="connsiteY58" fmla="*/ 406 h 3246124"/>
                <a:gd name="connsiteX59" fmla="*/ 721261 w 2626634"/>
                <a:gd name="connsiteY59" fmla="*/ 19092 h 3246124"/>
                <a:gd name="connsiteX60" fmla="*/ 738473 w 2626634"/>
                <a:gd name="connsiteY60" fmla="*/ 195588 h 3246124"/>
                <a:gd name="connsiteX61" fmla="*/ 755639 w 2626634"/>
                <a:gd name="connsiteY61" fmla="*/ 358896 h 3246124"/>
                <a:gd name="connsiteX62" fmla="*/ 777053 w 2626634"/>
                <a:gd name="connsiteY62" fmla="*/ 567310 h 3246124"/>
                <a:gd name="connsiteX63" fmla="*/ 810402 w 2626634"/>
                <a:gd name="connsiteY63" fmla="*/ 853021 h 3246124"/>
                <a:gd name="connsiteX64" fmla="*/ 832039 w 2626634"/>
                <a:gd name="connsiteY64" fmla="*/ 1090271 h 3246124"/>
                <a:gd name="connsiteX65" fmla="*/ 848983 w 2626634"/>
                <a:gd name="connsiteY65" fmla="*/ 1297522 h 3246124"/>
                <a:gd name="connsiteX66" fmla="*/ 862975 w 2626634"/>
                <a:gd name="connsiteY66" fmla="*/ 1499232 h 3246124"/>
                <a:gd name="connsiteX67" fmla="*/ 863780 w 2626634"/>
                <a:gd name="connsiteY67" fmla="*/ 1523819 h 3246124"/>
                <a:gd name="connsiteX68" fmla="*/ 863959 w 2626634"/>
                <a:gd name="connsiteY68" fmla="*/ 1661958 h 3246124"/>
                <a:gd name="connsiteX69" fmla="*/ 859890 w 2626634"/>
                <a:gd name="connsiteY69" fmla="*/ 1975832 h 3246124"/>
                <a:gd name="connsiteX70" fmla="*/ 852470 w 2626634"/>
                <a:gd name="connsiteY70" fmla="*/ 1992239 h 3246124"/>
                <a:gd name="connsiteX71" fmla="*/ 845764 w 2626634"/>
                <a:gd name="connsiteY71" fmla="*/ 2083884 h 3246124"/>
                <a:gd name="connsiteX72" fmla="*/ 850548 w 2626634"/>
                <a:gd name="connsiteY72" fmla="*/ 2097608 h 3246124"/>
                <a:gd name="connsiteX73" fmla="*/ 843171 w 2626634"/>
                <a:gd name="connsiteY73" fmla="*/ 2297932 h 3246124"/>
                <a:gd name="connsiteX74" fmla="*/ 830743 w 2626634"/>
                <a:gd name="connsiteY74" fmla="*/ 2685524 h 3246124"/>
                <a:gd name="connsiteX75" fmla="*/ 823680 w 2626634"/>
                <a:gd name="connsiteY75" fmla="*/ 2878292 h 3246124"/>
                <a:gd name="connsiteX76" fmla="*/ 811788 w 2626634"/>
                <a:gd name="connsiteY76" fmla="*/ 3210986 h 3246124"/>
                <a:gd name="connsiteX77" fmla="*/ 774728 w 2626634"/>
                <a:gd name="connsiteY77" fmla="*/ 3245723 h 3246124"/>
                <a:gd name="connsiteX78" fmla="*/ 193339 w 2626634"/>
                <a:gd name="connsiteY78" fmla="*/ 3246035 h 3246124"/>
                <a:gd name="connsiteX79" fmla="*/ 174206 w 2626634"/>
                <a:gd name="connsiteY79" fmla="*/ 3224130 h 3246124"/>
                <a:gd name="connsiteX80" fmla="*/ 186991 w 2626634"/>
                <a:gd name="connsiteY80" fmla="*/ 3113575 h 3246124"/>
                <a:gd name="connsiteX81" fmla="*/ 187170 w 2626634"/>
                <a:gd name="connsiteY81" fmla="*/ 3072670 h 3246124"/>
                <a:gd name="connsiteX82" fmla="*/ 233038 w 2626634"/>
                <a:gd name="connsiteY82" fmla="*/ 2698846 h 3246124"/>
                <a:gd name="connsiteX83" fmla="*/ 216273 w 2626634"/>
                <a:gd name="connsiteY83" fmla="*/ 2667463 h 3246124"/>
                <a:gd name="connsiteX84" fmla="*/ 147964 w 2626634"/>
                <a:gd name="connsiteY84" fmla="*/ 2634739 h 3246124"/>
                <a:gd name="connsiteX85" fmla="*/ 126774 w 2626634"/>
                <a:gd name="connsiteY85" fmla="*/ 2620120 h 3246124"/>
                <a:gd name="connsiteX86" fmla="*/ 13089 w 2626634"/>
                <a:gd name="connsiteY86" fmla="*/ 2564552 h 3246124"/>
                <a:gd name="connsiteX87" fmla="*/ 929 w 2626634"/>
                <a:gd name="connsiteY87" fmla="*/ 2540367 h 3246124"/>
                <a:gd name="connsiteX88" fmla="*/ 50060 w 2626634"/>
                <a:gd name="connsiteY88" fmla="*/ 2259932 h 3246124"/>
                <a:gd name="connsiteX89" fmla="*/ 59224 w 2626634"/>
                <a:gd name="connsiteY89" fmla="*/ 2109232 h 3246124"/>
                <a:gd name="connsiteX90" fmla="*/ 83276 w 2626634"/>
                <a:gd name="connsiteY90" fmla="*/ 1966444 h 3246124"/>
                <a:gd name="connsiteX91" fmla="*/ 144790 w 2626634"/>
                <a:gd name="connsiteY91" fmla="*/ 1661600 h 3246124"/>
                <a:gd name="connsiteX92" fmla="*/ 146488 w 2626634"/>
                <a:gd name="connsiteY92" fmla="*/ 1318713 h 3246124"/>
                <a:gd name="connsiteX93" fmla="*/ 108847 w 2626634"/>
                <a:gd name="connsiteY93" fmla="*/ 1051645 h 3246124"/>
                <a:gd name="connsiteX94" fmla="*/ 101381 w 2626634"/>
                <a:gd name="connsiteY94" fmla="*/ 963219 h 3246124"/>
                <a:gd name="connsiteX95" fmla="*/ 130887 w 2626634"/>
                <a:gd name="connsiteY95" fmla="*/ 560069 h 3246124"/>
                <a:gd name="connsiteX96" fmla="*/ 226958 w 2626634"/>
                <a:gd name="connsiteY96" fmla="*/ 389251 h 3246124"/>
                <a:gd name="connsiteX97" fmla="*/ 308142 w 2626634"/>
                <a:gd name="connsiteY97" fmla="*/ 337795 h 3246124"/>
                <a:gd name="connsiteX98" fmla="*/ 532829 w 2626634"/>
                <a:gd name="connsiteY98" fmla="*/ 174846 h 3246124"/>
                <a:gd name="connsiteX99" fmla="*/ 581290 w 2626634"/>
                <a:gd name="connsiteY99" fmla="*/ 132644 h 3246124"/>
                <a:gd name="connsiteX100" fmla="*/ 582201 w 2626634"/>
                <a:gd name="connsiteY100" fmla="*/ 133733 h 3246124"/>
                <a:gd name="connsiteX101" fmla="*/ 597084 w 2626634"/>
                <a:gd name="connsiteY101" fmla="*/ 116645 h 3246124"/>
                <a:gd name="connsiteX102" fmla="*/ 597070 w 2626634"/>
                <a:gd name="connsiteY102" fmla="*/ 116505 h 3246124"/>
                <a:gd name="connsiteX103" fmla="*/ 624162 w 2626634"/>
                <a:gd name="connsiteY103" fmla="*/ 85435 h 3246124"/>
                <a:gd name="connsiteX104" fmla="*/ 698819 w 2626634"/>
                <a:gd name="connsiteY104" fmla="*/ 10867 h 3246124"/>
                <a:gd name="connsiteX105" fmla="*/ 717193 w 2626634"/>
                <a:gd name="connsiteY10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79448 w 2626634"/>
                <a:gd name="connsiteY54" fmla="*/ 458185 h 3246124"/>
                <a:gd name="connsiteX55" fmla="*/ 1338906 w 2626634"/>
                <a:gd name="connsiteY55" fmla="*/ 115030 h 3246124"/>
                <a:gd name="connsiteX56" fmla="*/ 1358129 w 2626634"/>
                <a:gd name="connsiteY56" fmla="*/ 6486 h 3246124"/>
                <a:gd name="connsiteX57" fmla="*/ 717193 w 2626634"/>
                <a:gd name="connsiteY57" fmla="*/ 406 h 3246124"/>
                <a:gd name="connsiteX58" fmla="*/ 721261 w 2626634"/>
                <a:gd name="connsiteY58" fmla="*/ 19092 h 3246124"/>
                <a:gd name="connsiteX59" fmla="*/ 738473 w 2626634"/>
                <a:gd name="connsiteY59" fmla="*/ 195588 h 3246124"/>
                <a:gd name="connsiteX60" fmla="*/ 755639 w 2626634"/>
                <a:gd name="connsiteY60" fmla="*/ 358896 h 3246124"/>
                <a:gd name="connsiteX61" fmla="*/ 777053 w 2626634"/>
                <a:gd name="connsiteY61" fmla="*/ 567310 h 3246124"/>
                <a:gd name="connsiteX62" fmla="*/ 810402 w 2626634"/>
                <a:gd name="connsiteY62" fmla="*/ 853021 h 3246124"/>
                <a:gd name="connsiteX63" fmla="*/ 832039 w 2626634"/>
                <a:gd name="connsiteY63" fmla="*/ 1090271 h 3246124"/>
                <a:gd name="connsiteX64" fmla="*/ 848983 w 2626634"/>
                <a:gd name="connsiteY64" fmla="*/ 1297522 h 3246124"/>
                <a:gd name="connsiteX65" fmla="*/ 862975 w 2626634"/>
                <a:gd name="connsiteY65" fmla="*/ 1499232 h 3246124"/>
                <a:gd name="connsiteX66" fmla="*/ 863780 w 2626634"/>
                <a:gd name="connsiteY66" fmla="*/ 1523819 h 3246124"/>
                <a:gd name="connsiteX67" fmla="*/ 863959 w 2626634"/>
                <a:gd name="connsiteY67" fmla="*/ 1661958 h 3246124"/>
                <a:gd name="connsiteX68" fmla="*/ 859890 w 2626634"/>
                <a:gd name="connsiteY68" fmla="*/ 1975832 h 3246124"/>
                <a:gd name="connsiteX69" fmla="*/ 852470 w 2626634"/>
                <a:gd name="connsiteY69" fmla="*/ 1992239 h 3246124"/>
                <a:gd name="connsiteX70" fmla="*/ 845764 w 2626634"/>
                <a:gd name="connsiteY70" fmla="*/ 2083884 h 3246124"/>
                <a:gd name="connsiteX71" fmla="*/ 850548 w 2626634"/>
                <a:gd name="connsiteY71" fmla="*/ 2097608 h 3246124"/>
                <a:gd name="connsiteX72" fmla="*/ 843171 w 2626634"/>
                <a:gd name="connsiteY72" fmla="*/ 2297932 h 3246124"/>
                <a:gd name="connsiteX73" fmla="*/ 830743 w 2626634"/>
                <a:gd name="connsiteY73" fmla="*/ 2685524 h 3246124"/>
                <a:gd name="connsiteX74" fmla="*/ 823680 w 2626634"/>
                <a:gd name="connsiteY74" fmla="*/ 2878292 h 3246124"/>
                <a:gd name="connsiteX75" fmla="*/ 811788 w 2626634"/>
                <a:gd name="connsiteY75" fmla="*/ 3210986 h 3246124"/>
                <a:gd name="connsiteX76" fmla="*/ 774728 w 2626634"/>
                <a:gd name="connsiteY76" fmla="*/ 3245723 h 3246124"/>
                <a:gd name="connsiteX77" fmla="*/ 193339 w 2626634"/>
                <a:gd name="connsiteY77" fmla="*/ 3246035 h 3246124"/>
                <a:gd name="connsiteX78" fmla="*/ 174206 w 2626634"/>
                <a:gd name="connsiteY78" fmla="*/ 3224130 h 3246124"/>
                <a:gd name="connsiteX79" fmla="*/ 186991 w 2626634"/>
                <a:gd name="connsiteY79" fmla="*/ 3113575 h 3246124"/>
                <a:gd name="connsiteX80" fmla="*/ 187170 w 2626634"/>
                <a:gd name="connsiteY80" fmla="*/ 3072670 h 3246124"/>
                <a:gd name="connsiteX81" fmla="*/ 233038 w 2626634"/>
                <a:gd name="connsiteY81" fmla="*/ 2698846 h 3246124"/>
                <a:gd name="connsiteX82" fmla="*/ 216273 w 2626634"/>
                <a:gd name="connsiteY82" fmla="*/ 2667463 h 3246124"/>
                <a:gd name="connsiteX83" fmla="*/ 147964 w 2626634"/>
                <a:gd name="connsiteY83" fmla="*/ 2634739 h 3246124"/>
                <a:gd name="connsiteX84" fmla="*/ 126774 w 2626634"/>
                <a:gd name="connsiteY84" fmla="*/ 2620120 h 3246124"/>
                <a:gd name="connsiteX85" fmla="*/ 13089 w 2626634"/>
                <a:gd name="connsiteY85" fmla="*/ 2564552 h 3246124"/>
                <a:gd name="connsiteX86" fmla="*/ 929 w 2626634"/>
                <a:gd name="connsiteY86" fmla="*/ 2540367 h 3246124"/>
                <a:gd name="connsiteX87" fmla="*/ 50060 w 2626634"/>
                <a:gd name="connsiteY87" fmla="*/ 2259932 h 3246124"/>
                <a:gd name="connsiteX88" fmla="*/ 59224 w 2626634"/>
                <a:gd name="connsiteY88" fmla="*/ 2109232 h 3246124"/>
                <a:gd name="connsiteX89" fmla="*/ 83276 w 2626634"/>
                <a:gd name="connsiteY89" fmla="*/ 1966444 h 3246124"/>
                <a:gd name="connsiteX90" fmla="*/ 144790 w 2626634"/>
                <a:gd name="connsiteY90" fmla="*/ 1661600 h 3246124"/>
                <a:gd name="connsiteX91" fmla="*/ 146488 w 2626634"/>
                <a:gd name="connsiteY91" fmla="*/ 1318713 h 3246124"/>
                <a:gd name="connsiteX92" fmla="*/ 108847 w 2626634"/>
                <a:gd name="connsiteY92" fmla="*/ 1051645 h 3246124"/>
                <a:gd name="connsiteX93" fmla="*/ 101381 w 2626634"/>
                <a:gd name="connsiteY93" fmla="*/ 963219 h 3246124"/>
                <a:gd name="connsiteX94" fmla="*/ 130887 w 2626634"/>
                <a:gd name="connsiteY94" fmla="*/ 560069 h 3246124"/>
                <a:gd name="connsiteX95" fmla="*/ 226958 w 2626634"/>
                <a:gd name="connsiteY95" fmla="*/ 389251 h 3246124"/>
                <a:gd name="connsiteX96" fmla="*/ 308142 w 2626634"/>
                <a:gd name="connsiteY96" fmla="*/ 337795 h 3246124"/>
                <a:gd name="connsiteX97" fmla="*/ 532829 w 2626634"/>
                <a:gd name="connsiteY97" fmla="*/ 174846 h 3246124"/>
                <a:gd name="connsiteX98" fmla="*/ 581290 w 2626634"/>
                <a:gd name="connsiteY98" fmla="*/ 132644 h 3246124"/>
                <a:gd name="connsiteX99" fmla="*/ 582201 w 2626634"/>
                <a:gd name="connsiteY99" fmla="*/ 133733 h 3246124"/>
                <a:gd name="connsiteX100" fmla="*/ 597084 w 2626634"/>
                <a:gd name="connsiteY100" fmla="*/ 116645 h 3246124"/>
                <a:gd name="connsiteX101" fmla="*/ 597070 w 2626634"/>
                <a:gd name="connsiteY101" fmla="*/ 116505 h 3246124"/>
                <a:gd name="connsiteX102" fmla="*/ 624162 w 2626634"/>
                <a:gd name="connsiteY102" fmla="*/ 85435 h 3246124"/>
                <a:gd name="connsiteX103" fmla="*/ 698819 w 2626634"/>
                <a:gd name="connsiteY103" fmla="*/ 10867 h 3246124"/>
                <a:gd name="connsiteX104" fmla="*/ 717193 w 2626634"/>
                <a:gd name="connsiteY10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79448 w 2626634"/>
                <a:gd name="connsiteY53" fmla="*/ 458185 h 3246124"/>
                <a:gd name="connsiteX54" fmla="*/ 1338906 w 2626634"/>
                <a:gd name="connsiteY54" fmla="*/ 115030 h 3246124"/>
                <a:gd name="connsiteX55" fmla="*/ 1358129 w 2626634"/>
                <a:gd name="connsiteY55" fmla="*/ 6486 h 3246124"/>
                <a:gd name="connsiteX56" fmla="*/ 717193 w 2626634"/>
                <a:gd name="connsiteY56" fmla="*/ 406 h 3246124"/>
                <a:gd name="connsiteX57" fmla="*/ 721261 w 2626634"/>
                <a:gd name="connsiteY57" fmla="*/ 19092 h 3246124"/>
                <a:gd name="connsiteX58" fmla="*/ 738473 w 2626634"/>
                <a:gd name="connsiteY58" fmla="*/ 195588 h 3246124"/>
                <a:gd name="connsiteX59" fmla="*/ 755639 w 2626634"/>
                <a:gd name="connsiteY59" fmla="*/ 358896 h 3246124"/>
                <a:gd name="connsiteX60" fmla="*/ 777053 w 2626634"/>
                <a:gd name="connsiteY60" fmla="*/ 567310 h 3246124"/>
                <a:gd name="connsiteX61" fmla="*/ 810402 w 2626634"/>
                <a:gd name="connsiteY61" fmla="*/ 853021 h 3246124"/>
                <a:gd name="connsiteX62" fmla="*/ 832039 w 2626634"/>
                <a:gd name="connsiteY62" fmla="*/ 1090271 h 3246124"/>
                <a:gd name="connsiteX63" fmla="*/ 848983 w 2626634"/>
                <a:gd name="connsiteY63" fmla="*/ 1297522 h 3246124"/>
                <a:gd name="connsiteX64" fmla="*/ 862975 w 2626634"/>
                <a:gd name="connsiteY64" fmla="*/ 1499232 h 3246124"/>
                <a:gd name="connsiteX65" fmla="*/ 863780 w 2626634"/>
                <a:gd name="connsiteY65" fmla="*/ 1523819 h 3246124"/>
                <a:gd name="connsiteX66" fmla="*/ 863959 w 2626634"/>
                <a:gd name="connsiteY66" fmla="*/ 1661958 h 3246124"/>
                <a:gd name="connsiteX67" fmla="*/ 859890 w 2626634"/>
                <a:gd name="connsiteY67" fmla="*/ 1975832 h 3246124"/>
                <a:gd name="connsiteX68" fmla="*/ 852470 w 2626634"/>
                <a:gd name="connsiteY68" fmla="*/ 1992239 h 3246124"/>
                <a:gd name="connsiteX69" fmla="*/ 845764 w 2626634"/>
                <a:gd name="connsiteY69" fmla="*/ 2083884 h 3246124"/>
                <a:gd name="connsiteX70" fmla="*/ 850548 w 2626634"/>
                <a:gd name="connsiteY70" fmla="*/ 2097608 h 3246124"/>
                <a:gd name="connsiteX71" fmla="*/ 843171 w 2626634"/>
                <a:gd name="connsiteY71" fmla="*/ 2297932 h 3246124"/>
                <a:gd name="connsiteX72" fmla="*/ 830743 w 2626634"/>
                <a:gd name="connsiteY72" fmla="*/ 2685524 h 3246124"/>
                <a:gd name="connsiteX73" fmla="*/ 823680 w 2626634"/>
                <a:gd name="connsiteY73" fmla="*/ 2878292 h 3246124"/>
                <a:gd name="connsiteX74" fmla="*/ 811788 w 2626634"/>
                <a:gd name="connsiteY74" fmla="*/ 3210986 h 3246124"/>
                <a:gd name="connsiteX75" fmla="*/ 774728 w 2626634"/>
                <a:gd name="connsiteY75" fmla="*/ 3245723 h 3246124"/>
                <a:gd name="connsiteX76" fmla="*/ 193339 w 2626634"/>
                <a:gd name="connsiteY76" fmla="*/ 3246035 h 3246124"/>
                <a:gd name="connsiteX77" fmla="*/ 174206 w 2626634"/>
                <a:gd name="connsiteY77" fmla="*/ 3224130 h 3246124"/>
                <a:gd name="connsiteX78" fmla="*/ 186991 w 2626634"/>
                <a:gd name="connsiteY78" fmla="*/ 3113575 h 3246124"/>
                <a:gd name="connsiteX79" fmla="*/ 187170 w 2626634"/>
                <a:gd name="connsiteY79" fmla="*/ 3072670 h 3246124"/>
                <a:gd name="connsiteX80" fmla="*/ 233038 w 2626634"/>
                <a:gd name="connsiteY80" fmla="*/ 2698846 h 3246124"/>
                <a:gd name="connsiteX81" fmla="*/ 216273 w 2626634"/>
                <a:gd name="connsiteY81" fmla="*/ 2667463 h 3246124"/>
                <a:gd name="connsiteX82" fmla="*/ 147964 w 2626634"/>
                <a:gd name="connsiteY82" fmla="*/ 2634739 h 3246124"/>
                <a:gd name="connsiteX83" fmla="*/ 126774 w 2626634"/>
                <a:gd name="connsiteY83" fmla="*/ 2620120 h 3246124"/>
                <a:gd name="connsiteX84" fmla="*/ 13089 w 2626634"/>
                <a:gd name="connsiteY84" fmla="*/ 2564552 h 3246124"/>
                <a:gd name="connsiteX85" fmla="*/ 929 w 2626634"/>
                <a:gd name="connsiteY85" fmla="*/ 2540367 h 3246124"/>
                <a:gd name="connsiteX86" fmla="*/ 50060 w 2626634"/>
                <a:gd name="connsiteY86" fmla="*/ 2259932 h 3246124"/>
                <a:gd name="connsiteX87" fmla="*/ 59224 w 2626634"/>
                <a:gd name="connsiteY87" fmla="*/ 2109232 h 3246124"/>
                <a:gd name="connsiteX88" fmla="*/ 83276 w 2626634"/>
                <a:gd name="connsiteY88" fmla="*/ 1966444 h 3246124"/>
                <a:gd name="connsiteX89" fmla="*/ 144790 w 2626634"/>
                <a:gd name="connsiteY89" fmla="*/ 1661600 h 3246124"/>
                <a:gd name="connsiteX90" fmla="*/ 146488 w 2626634"/>
                <a:gd name="connsiteY90" fmla="*/ 1318713 h 3246124"/>
                <a:gd name="connsiteX91" fmla="*/ 108847 w 2626634"/>
                <a:gd name="connsiteY91" fmla="*/ 1051645 h 3246124"/>
                <a:gd name="connsiteX92" fmla="*/ 101381 w 2626634"/>
                <a:gd name="connsiteY92" fmla="*/ 963219 h 3246124"/>
                <a:gd name="connsiteX93" fmla="*/ 130887 w 2626634"/>
                <a:gd name="connsiteY93" fmla="*/ 560069 h 3246124"/>
                <a:gd name="connsiteX94" fmla="*/ 226958 w 2626634"/>
                <a:gd name="connsiteY94" fmla="*/ 389251 h 3246124"/>
                <a:gd name="connsiteX95" fmla="*/ 308142 w 2626634"/>
                <a:gd name="connsiteY95" fmla="*/ 337795 h 3246124"/>
                <a:gd name="connsiteX96" fmla="*/ 532829 w 2626634"/>
                <a:gd name="connsiteY96" fmla="*/ 174846 h 3246124"/>
                <a:gd name="connsiteX97" fmla="*/ 581290 w 2626634"/>
                <a:gd name="connsiteY97" fmla="*/ 132644 h 3246124"/>
                <a:gd name="connsiteX98" fmla="*/ 582201 w 2626634"/>
                <a:gd name="connsiteY98" fmla="*/ 133733 h 3246124"/>
                <a:gd name="connsiteX99" fmla="*/ 597084 w 2626634"/>
                <a:gd name="connsiteY99" fmla="*/ 116645 h 3246124"/>
                <a:gd name="connsiteX100" fmla="*/ 597070 w 2626634"/>
                <a:gd name="connsiteY100" fmla="*/ 116505 h 3246124"/>
                <a:gd name="connsiteX101" fmla="*/ 624162 w 2626634"/>
                <a:gd name="connsiteY101" fmla="*/ 85435 h 3246124"/>
                <a:gd name="connsiteX102" fmla="*/ 698819 w 2626634"/>
                <a:gd name="connsiteY102" fmla="*/ 10867 h 3246124"/>
                <a:gd name="connsiteX103" fmla="*/ 717193 w 2626634"/>
                <a:gd name="connsiteY10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79448 w 2626634"/>
                <a:gd name="connsiteY52" fmla="*/ 458185 h 3246124"/>
                <a:gd name="connsiteX53" fmla="*/ 1338906 w 2626634"/>
                <a:gd name="connsiteY53" fmla="*/ 115030 h 3246124"/>
                <a:gd name="connsiteX54" fmla="*/ 1358129 w 2626634"/>
                <a:gd name="connsiteY54" fmla="*/ 6486 h 3246124"/>
                <a:gd name="connsiteX55" fmla="*/ 717193 w 2626634"/>
                <a:gd name="connsiteY55" fmla="*/ 406 h 3246124"/>
                <a:gd name="connsiteX56" fmla="*/ 721261 w 2626634"/>
                <a:gd name="connsiteY56" fmla="*/ 19092 h 3246124"/>
                <a:gd name="connsiteX57" fmla="*/ 738473 w 2626634"/>
                <a:gd name="connsiteY57" fmla="*/ 195588 h 3246124"/>
                <a:gd name="connsiteX58" fmla="*/ 755639 w 2626634"/>
                <a:gd name="connsiteY58" fmla="*/ 358896 h 3246124"/>
                <a:gd name="connsiteX59" fmla="*/ 777053 w 2626634"/>
                <a:gd name="connsiteY59" fmla="*/ 567310 h 3246124"/>
                <a:gd name="connsiteX60" fmla="*/ 810402 w 2626634"/>
                <a:gd name="connsiteY60" fmla="*/ 853021 h 3246124"/>
                <a:gd name="connsiteX61" fmla="*/ 832039 w 2626634"/>
                <a:gd name="connsiteY61" fmla="*/ 1090271 h 3246124"/>
                <a:gd name="connsiteX62" fmla="*/ 848983 w 2626634"/>
                <a:gd name="connsiteY62" fmla="*/ 1297522 h 3246124"/>
                <a:gd name="connsiteX63" fmla="*/ 862975 w 2626634"/>
                <a:gd name="connsiteY63" fmla="*/ 1499232 h 3246124"/>
                <a:gd name="connsiteX64" fmla="*/ 863780 w 2626634"/>
                <a:gd name="connsiteY64" fmla="*/ 1523819 h 3246124"/>
                <a:gd name="connsiteX65" fmla="*/ 863959 w 2626634"/>
                <a:gd name="connsiteY65" fmla="*/ 1661958 h 3246124"/>
                <a:gd name="connsiteX66" fmla="*/ 859890 w 2626634"/>
                <a:gd name="connsiteY66" fmla="*/ 1975832 h 3246124"/>
                <a:gd name="connsiteX67" fmla="*/ 852470 w 2626634"/>
                <a:gd name="connsiteY67" fmla="*/ 1992239 h 3246124"/>
                <a:gd name="connsiteX68" fmla="*/ 845764 w 2626634"/>
                <a:gd name="connsiteY68" fmla="*/ 2083884 h 3246124"/>
                <a:gd name="connsiteX69" fmla="*/ 850548 w 2626634"/>
                <a:gd name="connsiteY69" fmla="*/ 2097608 h 3246124"/>
                <a:gd name="connsiteX70" fmla="*/ 843171 w 2626634"/>
                <a:gd name="connsiteY70" fmla="*/ 2297932 h 3246124"/>
                <a:gd name="connsiteX71" fmla="*/ 830743 w 2626634"/>
                <a:gd name="connsiteY71" fmla="*/ 2685524 h 3246124"/>
                <a:gd name="connsiteX72" fmla="*/ 823680 w 2626634"/>
                <a:gd name="connsiteY72" fmla="*/ 2878292 h 3246124"/>
                <a:gd name="connsiteX73" fmla="*/ 811788 w 2626634"/>
                <a:gd name="connsiteY73" fmla="*/ 3210986 h 3246124"/>
                <a:gd name="connsiteX74" fmla="*/ 774728 w 2626634"/>
                <a:gd name="connsiteY74" fmla="*/ 3245723 h 3246124"/>
                <a:gd name="connsiteX75" fmla="*/ 193339 w 2626634"/>
                <a:gd name="connsiteY75" fmla="*/ 3246035 h 3246124"/>
                <a:gd name="connsiteX76" fmla="*/ 174206 w 2626634"/>
                <a:gd name="connsiteY76" fmla="*/ 3224130 h 3246124"/>
                <a:gd name="connsiteX77" fmla="*/ 186991 w 2626634"/>
                <a:gd name="connsiteY77" fmla="*/ 3113575 h 3246124"/>
                <a:gd name="connsiteX78" fmla="*/ 187170 w 2626634"/>
                <a:gd name="connsiteY78" fmla="*/ 3072670 h 3246124"/>
                <a:gd name="connsiteX79" fmla="*/ 233038 w 2626634"/>
                <a:gd name="connsiteY79" fmla="*/ 2698846 h 3246124"/>
                <a:gd name="connsiteX80" fmla="*/ 216273 w 2626634"/>
                <a:gd name="connsiteY80" fmla="*/ 2667463 h 3246124"/>
                <a:gd name="connsiteX81" fmla="*/ 147964 w 2626634"/>
                <a:gd name="connsiteY81" fmla="*/ 2634739 h 3246124"/>
                <a:gd name="connsiteX82" fmla="*/ 126774 w 2626634"/>
                <a:gd name="connsiteY82" fmla="*/ 2620120 h 3246124"/>
                <a:gd name="connsiteX83" fmla="*/ 13089 w 2626634"/>
                <a:gd name="connsiteY83" fmla="*/ 2564552 h 3246124"/>
                <a:gd name="connsiteX84" fmla="*/ 929 w 2626634"/>
                <a:gd name="connsiteY84" fmla="*/ 2540367 h 3246124"/>
                <a:gd name="connsiteX85" fmla="*/ 50060 w 2626634"/>
                <a:gd name="connsiteY85" fmla="*/ 2259932 h 3246124"/>
                <a:gd name="connsiteX86" fmla="*/ 59224 w 2626634"/>
                <a:gd name="connsiteY86" fmla="*/ 2109232 h 3246124"/>
                <a:gd name="connsiteX87" fmla="*/ 83276 w 2626634"/>
                <a:gd name="connsiteY87" fmla="*/ 1966444 h 3246124"/>
                <a:gd name="connsiteX88" fmla="*/ 144790 w 2626634"/>
                <a:gd name="connsiteY88" fmla="*/ 1661600 h 3246124"/>
                <a:gd name="connsiteX89" fmla="*/ 146488 w 2626634"/>
                <a:gd name="connsiteY89" fmla="*/ 1318713 h 3246124"/>
                <a:gd name="connsiteX90" fmla="*/ 108847 w 2626634"/>
                <a:gd name="connsiteY90" fmla="*/ 1051645 h 3246124"/>
                <a:gd name="connsiteX91" fmla="*/ 101381 w 2626634"/>
                <a:gd name="connsiteY91" fmla="*/ 963219 h 3246124"/>
                <a:gd name="connsiteX92" fmla="*/ 130887 w 2626634"/>
                <a:gd name="connsiteY92" fmla="*/ 560069 h 3246124"/>
                <a:gd name="connsiteX93" fmla="*/ 226958 w 2626634"/>
                <a:gd name="connsiteY93" fmla="*/ 389251 h 3246124"/>
                <a:gd name="connsiteX94" fmla="*/ 308142 w 2626634"/>
                <a:gd name="connsiteY94" fmla="*/ 337795 h 3246124"/>
                <a:gd name="connsiteX95" fmla="*/ 532829 w 2626634"/>
                <a:gd name="connsiteY95" fmla="*/ 174846 h 3246124"/>
                <a:gd name="connsiteX96" fmla="*/ 581290 w 2626634"/>
                <a:gd name="connsiteY96" fmla="*/ 132644 h 3246124"/>
                <a:gd name="connsiteX97" fmla="*/ 582201 w 2626634"/>
                <a:gd name="connsiteY97" fmla="*/ 133733 h 3246124"/>
                <a:gd name="connsiteX98" fmla="*/ 597084 w 2626634"/>
                <a:gd name="connsiteY98" fmla="*/ 116645 h 3246124"/>
                <a:gd name="connsiteX99" fmla="*/ 597070 w 2626634"/>
                <a:gd name="connsiteY99" fmla="*/ 116505 h 3246124"/>
                <a:gd name="connsiteX100" fmla="*/ 624162 w 2626634"/>
                <a:gd name="connsiteY100" fmla="*/ 85435 h 3246124"/>
                <a:gd name="connsiteX101" fmla="*/ 698819 w 2626634"/>
                <a:gd name="connsiteY101" fmla="*/ 10867 h 3246124"/>
                <a:gd name="connsiteX102" fmla="*/ 717193 w 2626634"/>
                <a:gd name="connsiteY10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08273 w 2626634"/>
                <a:gd name="connsiteY49" fmla="*/ 1531016 h 3246124"/>
                <a:gd name="connsiteX50" fmla="*/ 1150295 w 2626634"/>
                <a:gd name="connsiteY50" fmla="*/ 1229616 h 3246124"/>
                <a:gd name="connsiteX51" fmla="*/ 1279448 w 2626634"/>
                <a:gd name="connsiteY51" fmla="*/ 458185 h 3246124"/>
                <a:gd name="connsiteX52" fmla="*/ 1338906 w 2626634"/>
                <a:gd name="connsiteY52" fmla="*/ 115030 h 3246124"/>
                <a:gd name="connsiteX53" fmla="*/ 1358129 w 2626634"/>
                <a:gd name="connsiteY53" fmla="*/ 6486 h 3246124"/>
                <a:gd name="connsiteX54" fmla="*/ 717193 w 2626634"/>
                <a:gd name="connsiteY54" fmla="*/ 406 h 3246124"/>
                <a:gd name="connsiteX55" fmla="*/ 721261 w 2626634"/>
                <a:gd name="connsiteY55" fmla="*/ 19092 h 3246124"/>
                <a:gd name="connsiteX56" fmla="*/ 738473 w 2626634"/>
                <a:gd name="connsiteY56" fmla="*/ 195588 h 3246124"/>
                <a:gd name="connsiteX57" fmla="*/ 755639 w 2626634"/>
                <a:gd name="connsiteY57" fmla="*/ 358896 h 3246124"/>
                <a:gd name="connsiteX58" fmla="*/ 777053 w 2626634"/>
                <a:gd name="connsiteY58" fmla="*/ 567310 h 3246124"/>
                <a:gd name="connsiteX59" fmla="*/ 810402 w 2626634"/>
                <a:gd name="connsiteY59" fmla="*/ 853021 h 3246124"/>
                <a:gd name="connsiteX60" fmla="*/ 832039 w 2626634"/>
                <a:gd name="connsiteY60" fmla="*/ 1090271 h 3246124"/>
                <a:gd name="connsiteX61" fmla="*/ 848983 w 2626634"/>
                <a:gd name="connsiteY61" fmla="*/ 1297522 h 3246124"/>
                <a:gd name="connsiteX62" fmla="*/ 862975 w 2626634"/>
                <a:gd name="connsiteY62" fmla="*/ 1499232 h 3246124"/>
                <a:gd name="connsiteX63" fmla="*/ 863780 w 2626634"/>
                <a:gd name="connsiteY63" fmla="*/ 1523819 h 3246124"/>
                <a:gd name="connsiteX64" fmla="*/ 863959 w 2626634"/>
                <a:gd name="connsiteY64" fmla="*/ 1661958 h 3246124"/>
                <a:gd name="connsiteX65" fmla="*/ 859890 w 2626634"/>
                <a:gd name="connsiteY65" fmla="*/ 1975832 h 3246124"/>
                <a:gd name="connsiteX66" fmla="*/ 852470 w 2626634"/>
                <a:gd name="connsiteY66" fmla="*/ 1992239 h 3246124"/>
                <a:gd name="connsiteX67" fmla="*/ 845764 w 2626634"/>
                <a:gd name="connsiteY67" fmla="*/ 2083884 h 3246124"/>
                <a:gd name="connsiteX68" fmla="*/ 850548 w 2626634"/>
                <a:gd name="connsiteY68" fmla="*/ 2097608 h 3246124"/>
                <a:gd name="connsiteX69" fmla="*/ 843171 w 2626634"/>
                <a:gd name="connsiteY69" fmla="*/ 2297932 h 3246124"/>
                <a:gd name="connsiteX70" fmla="*/ 830743 w 2626634"/>
                <a:gd name="connsiteY70" fmla="*/ 2685524 h 3246124"/>
                <a:gd name="connsiteX71" fmla="*/ 823680 w 2626634"/>
                <a:gd name="connsiteY71" fmla="*/ 2878292 h 3246124"/>
                <a:gd name="connsiteX72" fmla="*/ 811788 w 2626634"/>
                <a:gd name="connsiteY72" fmla="*/ 3210986 h 3246124"/>
                <a:gd name="connsiteX73" fmla="*/ 774728 w 2626634"/>
                <a:gd name="connsiteY73" fmla="*/ 3245723 h 3246124"/>
                <a:gd name="connsiteX74" fmla="*/ 193339 w 2626634"/>
                <a:gd name="connsiteY74" fmla="*/ 3246035 h 3246124"/>
                <a:gd name="connsiteX75" fmla="*/ 174206 w 2626634"/>
                <a:gd name="connsiteY75" fmla="*/ 3224130 h 3246124"/>
                <a:gd name="connsiteX76" fmla="*/ 186991 w 2626634"/>
                <a:gd name="connsiteY76" fmla="*/ 3113575 h 3246124"/>
                <a:gd name="connsiteX77" fmla="*/ 187170 w 2626634"/>
                <a:gd name="connsiteY77" fmla="*/ 3072670 h 3246124"/>
                <a:gd name="connsiteX78" fmla="*/ 233038 w 2626634"/>
                <a:gd name="connsiteY78" fmla="*/ 2698846 h 3246124"/>
                <a:gd name="connsiteX79" fmla="*/ 216273 w 2626634"/>
                <a:gd name="connsiteY79" fmla="*/ 2667463 h 3246124"/>
                <a:gd name="connsiteX80" fmla="*/ 147964 w 2626634"/>
                <a:gd name="connsiteY80" fmla="*/ 2634739 h 3246124"/>
                <a:gd name="connsiteX81" fmla="*/ 126774 w 2626634"/>
                <a:gd name="connsiteY81" fmla="*/ 2620120 h 3246124"/>
                <a:gd name="connsiteX82" fmla="*/ 13089 w 2626634"/>
                <a:gd name="connsiteY82" fmla="*/ 2564552 h 3246124"/>
                <a:gd name="connsiteX83" fmla="*/ 929 w 2626634"/>
                <a:gd name="connsiteY83" fmla="*/ 2540367 h 3246124"/>
                <a:gd name="connsiteX84" fmla="*/ 50060 w 2626634"/>
                <a:gd name="connsiteY84" fmla="*/ 2259932 h 3246124"/>
                <a:gd name="connsiteX85" fmla="*/ 59224 w 2626634"/>
                <a:gd name="connsiteY85" fmla="*/ 2109232 h 3246124"/>
                <a:gd name="connsiteX86" fmla="*/ 83276 w 2626634"/>
                <a:gd name="connsiteY86" fmla="*/ 1966444 h 3246124"/>
                <a:gd name="connsiteX87" fmla="*/ 144790 w 2626634"/>
                <a:gd name="connsiteY87" fmla="*/ 1661600 h 3246124"/>
                <a:gd name="connsiteX88" fmla="*/ 146488 w 2626634"/>
                <a:gd name="connsiteY88" fmla="*/ 1318713 h 3246124"/>
                <a:gd name="connsiteX89" fmla="*/ 108847 w 2626634"/>
                <a:gd name="connsiteY89" fmla="*/ 1051645 h 3246124"/>
                <a:gd name="connsiteX90" fmla="*/ 101381 w 2626634"/>
                <a:gd name="connsiteY90" fmla="*/ 963219 h 3246124"/>
                <a:gd name="connsiteX91" fmla="*/ 130887 w 2626634"/>
                <a:gd name="connsiteY91" fmla="*/ 560069 h 3246124"/>
                <a:gd name="connsiteX92" fmla="*/ 226958 w 2626634"/>
                <a:gd name="connsiteY92" fmla="*/ 389251 h 3246124"/>
                <a:gd name="connsiteX93" fmla="*/ 308142 w 2626634"/>
                <a:gd name="connsiteY93" fmla="*/ 337795 h 3246124"/>
                <a:gd name="connsiteX94" fmla="*/ 532829 w 2626634"/>
                <a:gd name="connsiteY94" fmla="*/ 174846 h 3246124"/>
                <a:gd name="connsiteX95" fmla="*/ 581290 w 2626634"/>
                <a:gd name="connsiteY95" fmla="*/ 132644 h 3246124"/>
                <a:gd name="connsiteX96" fmla="*/ 582201 w 2626634"/>
                <a:gd name="connsiteY96" fmla="*/ 133733 h 3246124"/>
                <a:gd name="connsiteX97" fmla="*/ 597084 w 2626634"/>
                <a:gd name="connsiteY97" fmla="*/ 116645 h 3246124"/>
                <a:gd name="connsiteX98" fmla="*/ 597070 w 2626634"/>
                <a:gd name="connsiteY98" fmla="*/ 116505 h 3246124"/>
                <a:gd name="connsiteX99" fmla="*/ 624162 w 2626634"/>
                <a:gd name="connsiteY99" fmla="*/ 85435 h 3246124"/>
                <a:gd name="connsiteX100" fmla="*/ 698819 w 2626634"/>
                <a:gd name="connsiteY100" fmla="*/ 10867 h 3246124"/>
                <a:gd name="connsiteX101" fmla="*/ 717193 w 2626634"/>
                <a:gd name="connsiteY10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108273 w 2626634"/>
                <a:gd name="connsiteY48" fmla="*/ 1531016 h 3246124"/>
                <a:gd name="connsiteX49" fmla="*/ 1150295 w 2626634"/>
                <a:gd name="connsiteY49" fmla="*/ 1229616 h 3246124"/>
                <a:gd name="connsiteX50" fmla="*/ 1279448 w 2626634"/>
                <a:gd name="connsiteY50" fmla="*/ 458185 h 3246124"/>
                <a:gd name="connsiteX51" fmla="*/ 1338906 w 2626634"/>
                <a:gd name="connsiteY51" fmla="*/ 115030 h 3246124"/>
                <a:gd name="connsiteX52" fmla="*/ 1358129 w 2626634"/>
                <a:gd name="connsiteY52" fmla="*/ 6486 h 3246124"/>
                <a:gd name="connsiteX53" fmla="*/ 717193 w 2626634"/>
                <a:gd name="connsiteY53" fmla="*/ 406 h 3246124"/>
                <a:gd name="connsiteX54" fmla="*/ 721261 w 2626634"/>
                <a:gd name="connsiteY54" fmla="*/ 19092 h 3246124"/>
                <a:gd name="connsiteX55" fmla="*/ 738473 w 2626634"/>
                <a:gd name="connsiteY55" fmla="*/ 195588 h 3246124"/>
                <a:gd name="connsiteX56" fmla="*/ 755639 w 2626634"/>
                <a:gd name="connsiteY56" fmla="*/ 358896 h 3246124"/>
                <a:gd name="connsiteX57" fmla="*/ 777053 w 2626634"/>
                <a:gd name="connsiteY57" fmla="*/ 567310 h 3246124"/>
                <a:gd name="connsiteX58" fmla="*/ 810402 w 2626634"/>
                <a:gd name="connsiteY58" fmla="*/ 853021 h 3246124"/>
                <a:gd name="connsiteX59" fmla="*/ 832039 w 2626634"/>
                <a:gd name="connsiteY59" fmla="*/ 1090271 h 3246124"/>
                <a:gd name="connsiteX60" fmla="*/ 848983 w 2626634"/>
                <a:gd name="connsiteY60" fmla="*/ 1297522 h 3246124"/>
                <a:gd name="connsiteX61" fmla="*/ 862975 w 2626634"/>
                <a:gd name="connsiteY61" fmla="*/ 1499232 h 3246124"/>
                <a:gd name="connsiteX62" fmla="*/ 863780 w 2626634"/>
                <a:gd name="connsiteY62" fmla="*/ 1523819 h 3246124"/>
                <a:gd name="connsiteX63" fmla="*/ 863959 w 2626634"/>
                <a:gd name="connsiteY63" fmla="*/ 1661958 h 3246124"/>
                <a:gd name="connsiteX64" fmla="*/ 859890 w 2626634"/>
                <a:gd name="connsiteY64" fmla="*/ 1975832 h 3246124"/>
                <a:gd name="connsiteX65" fmla="*/ 852470 w 2626634"/>
                <a:gd name="connsiteY65" fmla="*/ 1992239 h 3246124"/>
                <a:gd name="connsiteX66" fmla="*/ 845764 w 2626634"/>
                <a:gd name="connsiteY66" fmla="*/ 2083884 h 3246124"/>
                <a:gd name="connsiteX67" fmla="*/ 850548 w 2626634"/>
                <a:gd name="connsiteY67" fmla="*/ 2097608 h 3246124"/>
                <a:gd name="connsiteX68" fmla="*/ 843171 w 2626634"/>
                <a:gd name="connsiteY68" fmla="*/ 2297932 h 3246124"/>
                <a:gd name="connsiteX69" fmla="*/ 830743 w 2626634"/>
                <a:gd name="connsiteY69" fmla="*/ 2685524 h 3246124"/>
                <a:gd name="connsiteX70" fmla="*/ 823680 w 2626634"/>
                <a:gd name="connsiteY70" fmla="*/ 2878292 h 3246124"/>
                <a:gd name="connsiteX71" fmla="*/ 811788 w 2626634"/>
                <a:gd name="connsiteY71" fmla="*/ 3210986 h 3246124"/>
                <a:gd name="connsiteX72" fmla="*/ 774728 w 2626634"/>
                <a:gd name="connsiteY72" fmla="*/ 3245723 h 3246124"/>
                <a:gd name="connsiteX73" fmla="*/ 193339 w 2626634"/>
                <a:gd name="connsiteY73" fmla="*/ 3246035 h 3246124"/>
                <a:gd name="connsiteX74" fmla="*/ 174206 w 2626634"/>
                <a:gd name="connsiteY74" fmla="*/ 3224130 h 3246124"/>
                <a:gd name="connsiteX75" fmla="*/ 186991 w 2626634"/>
                <a:gd name="connsiteY75" fmla="*/ 3113575 h 3246124"/>
                <a:gd name="connsiteX76" fmla="*/ 187170 w 2626634"/>
                <a:gd name="connsiteY76" fmla="*/ 3072670 h 3246124"/>
                <a:gd name="connsiteX77" fmla="*/ 233038 w 2626634"/>
                <a:gd name="connsiteY77" fmla="*/ 2698846 h 3246124"/>
                <a:gd name="connsiteX78" fmla="*/ 216273 w 2626634"/>
                <a:gd name="connsiteY78" fmla="*/ 2667463 h 3246124"/>
                <a:gd name="connsiteX79" fmla="*/ 147964 w 2626634"/>
                <a:gd name="connsiteY79" fmla="*/ 2634739 h 3246124"/>
                <a:gd name="connsiteX80" fmla="*/ 126774 w 2626634"/>
                <a:gd name="connsiteY80" fmla="*/ 2620120 h 3246124"/>
                <a:gd name="connsiteX81" fmla="*/ 13089 w 2626634"/>
                <a:gd name="connsiteY81" fmla="*/ 2564552 h 3246124"/>
                <a:gd name="connsiteX82" fmla="*/ 929 w 2626634"/>
                <a:gd name="connsiteY82" fmla="*/ 2540367 h 3246124"/>
                <a:gd name="connsiteX83" fmla="*/ 50060 w 2626634"/>
                <a:gd name="connsiteY83" fmla="*/ 2259932 h 3246124"/>
                <a:gd name="connsiteX84" fmla="*/ 59224 w 2626634"/>
                <a:gd name="connsiteY84" fmla="*/ 2109232 h 3246124"/>
                <a:gd name="connsiteX85" fmla="*/ 83276 w 2626634"/>
                <a:gd name="connsiteY85" fmla="*/ 1966444 h 3246124"/>
                <a:gd name="connsiteX86" fmla="*/ 144790 w 2626634"/>
                <a:gd name="connsiteY86" fmla="*/ 1661600 h 3246124"/>
                <a:gd name="connsiteX87" fmla="*/ 146488 w 2626634"/>
                <a:gd name="connsiteY87" fmla="*/ 1318713 h 3246124"/>
                <a:gd name="connsiteX88" fmla="*/ 108847 w 2626634"/>
                <a:gd name="connsiteY88" fmla="*/ 1051645 h 3246124"/>
                <a:gd name="connsiteX89" fmla="*/ 101381 w 2626634"/>
                <a:gd name="connsiteY89" fmla="*/ 963219 h 3246124"/>
                <a:gd name="connsiteX90" fmla="*/ 130887 w 2626634"/>
                <a:gd name="connsiteY90" fmla="*/ 560069 h 3246124"/>
                <a:gd name="connsiteX91" fmla="*/ 226958 w 2626634"/>
                <a:gd name="connsiteY91" fmla="*/ 389251 h 3246124"/>
                <a:gd name="connsiteX92" fmla="*/ 308142 w 2626634"/>
                <a:gd name="connsiteY92" fmla="*/ 337795 h 3246124"/>
                <a:gd name="connsiteX93" fmla="*/ 532829 w 2626634"/>
                <a:gd name="connsiteY93" fmla="*/ 174846 h 3246124"/>
                <a:gd name="connsiteX94" fmla="*/ 581290 w 2626634"/>
                <a:gd name="connsiteY94" fmla="*/ 132644 h 3246124"/>
                <a:gd name="connsiteX95" fmla="*/ 582201 w 2626634"/>
                <a:gd name="connsiteY95" fmla="*/ 133733 h 3246124"/>
                <a:gd name="connsiteX96" fmla="*/ 597084 w 2626634"/>
                <a:gd name="connsiteY96" fmla="*/ 116645 h 3246124"/>
                <a:gd name="connsiteX97" fmla="*/ 597070 w 2626634"/>
                <a:gd name="connsiteY97" fmla="*/ 116505 h 3246124"/>
                <a:gd name="connsiteX98" fmla="*/ 624162 w 2626634"/>
                <a:gd name="connsiteY98" fmla="*/ 85435 h 3246124"/>
                <a:gd name="connsiteX99" fmla="*/ 698819 w 2626634"/>
                <a:gd name="connsiteY99" fmla="*/ 10867 h 3246124"/>
                <a:gd name="connsiteX100" fmla="*/ 717193 w 2626634"/>
                <a:gd name="connsiteY10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108273 w 2626634"/>
                <a:gd name="connsiteY47" fmla="*/ 1531016 h 3246124"/>
                <a:gd name="connsiteX48" fmla="*/ 1150295 w 2626634"/>
                <a:gd name="connsiteY48" fmla="*/ 1229616 h 3246124"/>
                <a:gd name="connsiteX49" fmla="*/ 1279448 w 2626634"/>
                <a:gd name="connsiteY49" fmla="*/ 458185 h 3246124"/>
                <a:gd name="connsiteX50" fmla="*/ 1338906 w 2626634"/>
                <a:gd name="connsiteY50" fmla="*/ 115030 h 3246124"/>
                <a:gd name="connsiteX51" fmla="*/ 1358129 w 2626634"/>
                <a:gd name="connsiteY51" fmla="*/ 6486 h 3246124"/>
                <a:gd name="connsiteX52" fmla="*/ 717193 w 2626634"/>
                <a:gd name="connsiteY52" fmla="*/ 406 h 3246124"/>
                <a:gd name="connsiteX53" fmla="*/ 721261 w 2626634"/>
                <a:gd name="connsiteY53" fmla="*/ 19092 h 3246124"/>
                <a:gd name="connsiteX54" fmla="*/ 738473 w 2626634"/>
                <a:gd name="connsiteY54" fmla="*/ 195588 h 3246124"/>
                <a:gd name="connsiteX55" fmla="*/ 755639 w 2626634"/>
                <a:gd name="connsiteY55" fmla="*/ 358896 h 3246124"/>
                <a:gd name="connsiteX56" fmla="*/ 777053 w 2626634"/>
                <a:gd name="connsiteY56" fmla="*/ 567310 h 3246124"/>
                <a:gd name="connsiteX57" fmla="*/ 810402 w 2626634"/>
                <a:gd name="connsiteY57" fmla="*/ 853021 h 3246124"/>
                <a:gd name="connsiteX58" fmla="*/ 832039 w 2626634"/>
                <a:gd name="connsiteY58" fmla="*/ 1090271 h 3246124"/>
                <a:gd name="connsiteX59" fmla="*/ 848983 w 2626634"/>
                <a:gd name="connsiteY59" fmla="*/ 1297522 h 3246124"/>
                <a:gd name="connsiteX60" fmla="*/ 862975 w 2626634"/>
                <a:gd name="connsiteY60" fmla="*/ 1499232 h 3246124"/>
                <a:gd name="connsiteX61" fmla="*/ 863780 w 2626634"/>
                <a:gd name="connsiteY61" fmla="*/ 1523819 h 3246124"/>
                <a:gd name="connsiteX62" fmla="*/ 863959 w 2626634"/>
                <a:gd name="connsiteY62" fmla="*/ 1661958 h 3246124"/>
                <a:gd name="connsiteX63" fmla="*/ 859890 w 2626634"/>
                <a:gd name="connsiteY63" fmla="*/ 1975832 h 3246124"/>
                <a:gd name="connsiteX64" fmla="*/ 852470 w 2626634"/>
                <a:gd name="connsiteY64" fmla="*/ 1992239 h 3246124"/>
                <a:gd name="connsiteX65" fmla="*/ 845764 w 2626634"/>
                <a:gd name="connsiteY65" fmla="*/ 2083884 h 3246124"/>
                <a:gd name="connsiteX66" fmla="*/ 850548 w 2626634"/>
                <a:gd name="connsiteY66" fmla="*/ 2097608 h 3246124"/>
                <a:gd name="connsiteX67" fmla="*/ 843171 w 2626634"/>
                <a:gd name="connsiteY67" fmla="*/ 2297932 h 3246124"/>
                <a:gd name="connsiteX68" fmla="*/ 830743 w 2626634"/>
                <a:gd name="connsiteY68" fmla="*/ 2685524 h 3246124"/>
                <a:gd name="connsiteX69" fmla="*/ 823680 w 2626634"/>
                <a:gd name="connsiteY69" fmla="*/ 2878292 h 3246124"/>
                <a:gd name="connsiteX70" fmla="*/ 811788 w 2626634"/>
                <a:gd name="connsiteY70" fmla="*/ 3210986 h 3246124"/>
                <a:gd name="connsiteX71" fmla="*/ 774728 w 2626634"/>
                <a:gd name="connsiteY71" fmla="*/ 3245723 h 3246124"/>
                <a:gd name="connsiteX72" fmla="*/ 193339 w 2626634"/>
                <a:gd name="connsiteY72" fmla="*/ 3246035 h 3246124"/>
                <a:gd name="connsiteX73" fmla="*/ 174206 w 2626634"/>
                <a:gd name="connsiteY73" fmla="*/ 3224130 h 3246124"/>
                <a:gd name="connsiteX74" fmla="*/ 186991 w 2626634"/>
                <a:gd name="connsiteY74" fmla="*/ 3113575 h 3246124"/>
                <a:gd name="connsiteX75" fmla="*/ 187170 w 2626634"/>
                <a:gd name="connsiteY75" fmla="*/ 3072670 h 3246124"/>
                <a:gd name="connsiteX76" fmla="*/ 233038 w 2626634"/>
                <a:gd name="connsiteY76" fmla="*/ 2698846 h 3246124"/>
                <a:gd name="connsiteX77" fmla="*/ 216273 w 2626634"/>
                <a:gd name="connsiteY77" fmla="*/ 2667463 h 3246124"/>
                <a:gd name="connsiteX78" fmla="*/ 147964 w 2626634"/>
                <a:gd name="connsiteY78" fmla="*/ 2634739 h 3246124"/>
                <a:gd name="connsiteX79" fmla="*/ 126774 w 2626634"/>
                <a:gd name="connsiteY79" fmla="*/ 2620120 h 3246124"/>
                <a:gd name="connsiteX80" fmla="*/ 13089 w 2626634"/>
                <a:gd name="connsiteY80" fmla="*/ 2564552 h 3246124"/>
                <a:gd name="connsiteX81" fmla="*/ 929 w 2626634"/>
                <a:gd name="connsiteY81" fmla="*/ 2540367 h 3246124"/>
                <a:gd name="connsiteX82" fmla="*/ 50060 w 2626634"/>
                <a:gd name="connsiteY82" fmla="*/ 2259932 h 3246124"/>
                <a:gd name="connsiteX83" fmla="*/ 59224 w 2626634"/>
                <a:gd name="connsiteY83" fmla="*/ 2109232 h 3246124"/>
                <a:gd name="connsiteX84" fmla="*/ 83276 w 2626634"/>
                <a:gd name="connsiteY84" fmla="*/ 1966444 h 3246124"/>
                <a:gd name="connsiteX85" fmla="*/ 144790 w 2626634"/>
                <a:gd name="connsiteY85" fmla="*/ 1661600 h 3246124"/>
                <a:gd name="connsiteX86" fmla="*/ 146488 w 2626634"/>
                <a:gd name="connsiteY86" fmla="*/ 1318713 h 3246124"/>
                <a:gd name="connsiteX87" fmla="*/ 108847 w 2626634"/>
                <a:gd name="connsiteY87" fmla="*/ 1051645 h 3246124"/>
                <a:gd name="connsiteX88" fmla="*/ 101381 w 2626634"/>
                <a:gd name="connsiteY88" fmla="*/ 963219 h 3246124"/>
                <a:gd name="connsiteX89" fmla="*/ 130887 w 2626634"/>
                <a:gd name="connsiteY89" fmla="*/ 560069 h 3246124"/>
                <a:gd name="connsiteX90" fmla="*/ 226958 w 2626634"/>
                <a:gd name="connsiteY90" fmla="*/ 389251 h 3246124"/>
                <a:gd name="connsiteX91" fmla="*/ 308142 w 2626634"/>
                <a:gd name="connsiteY91" fmla="*/ 337795 h 3246124"/>
                <a:gd name="connsiteX92" fmla="*/ 532829 w 2626634"/>
                <a:gd name="connsiteY92" fmla="*/ 174846 h 3246124"/>
                <a:gd name="connsiteX93" fmla="*/ 581290 w 2626634"/>
                <a:gd name="connsiteY93" fmla="*/ 132644 h 3246124"/>
                <a:gd name="connsiteX94" fmla="*/ 582201 w 2626634"/>
                <a:gd name="connsiteY94" fmla="*/ 133733 h 3246124"/>
                <a:gd name="connsiteX95" fmla="*/ 597084 w 2626634"/>
                <a:gd name="connsiteY95" fmla="*/ 116645 h 3246124"/>
                <a:gd name="connsiteX96" fmla="*/ 597070 w 2626634"/>
                <a:gd name="connsiteY96" fmla="*/ 116505 h 3246124"/>
                <a:gd name="connsiteX97" fmla="*/ 624162 w 2626634"/>
                <a:gd name="connsiteY97" fmla="*/ 85435 h 3246124"/>
                <a:gd name="connsiteX98" fmla="*/ 698819 w 2626634"/>
                <a:gd name="connsiteY98" fmla="*/ 10867 h 3246124"/>
                <a:gd name="connsiteX99" fmla="*/ 717193 w 2626634"/>
                <a:gd name="connsiteY99" fmla="*/ 406 h 32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626634" h="3246124">
                  <a:moveTo>
                    <a:pt x="1358129" y="6486"/>
                  </a:moveTo>
                  <a:cubicBezTo>
                    <a:pt x="1374893" y="12297"/>
                    <a:pt x="1383253" y="28257"/>
                    <a:pt x="1398408" y="33890"/>
                  </a:cubicBezTo>
                  <a:cubicBezTo>
                    <a:pt x="1398570" y="36328"/>
                    <a:pt x="1398731" y="38766"/>
                    <a:pt x="1398893" y="41204"/>
                  </a:cubicBezTo>
                  <a:lnTo>
                    <a:pt x="1418613" y="54586"/>
                  </a:lnTo>
                  <a:lnTo>
                    <a:pt x="1427343" y="52532"/>
                  </a:lnTo>
                  <a:cubicBezTo>
                    <a:pt x="1430741" y="54041"/>
                    <a:pt x="1433769" y="57159"/>
                    <a:pt x="1436720" y="59461"/>
                  </a:cubicBezTo>
                  <a:cubicBezTo>
                    <a:pt x="1499486" y="108369"/>
                    <a:pt x="1564934" y="153297"/>
                    <a:pt x="1634137" y="192682"/>
                  </a:cubicBezTo>
                  <a:cubicBezTo>
                    <a:pt x="1664894" y="210207"/>
                    <a:pt x="1697484" y="223842"/>
                    <a:pt x="1729270" y="239176"/>
                  </a:cubicBezTo>
                  <a:cubicBezTo>
                    <a:pt x="1772991" y="260277"/>
                    <a:pt x="1809336" y="291570"/>
                    <a:pt x="1845011" y="323534"/>
                  </a:cubicBezTo>
                  <a:cubicBezTo>
                    <a:pt x="1953778" y="420946"/>
                    <a:pt x="2048195" y="531815"/>
                    <a:pt x="2142433" y="642817"/>
                  </a:cubicBezTo>
                  <a:cubicBezTo>
                    <a:pt x="2231798" y="748142"/>
                    <a:pt x="2317096" y="856730"/>
                    <a:pt x="2401141" y="966303"/>
                  </a:cubicBezTo>
                  <a:cubicBezTo>
                    <a:pt x="2421660" y="993037"/>
                    <a:pt x="2437307" y="1022586"/>
                    <a:pt x="2452821" y="1052047"/>
                  </a:cubicBezTo>
                  <a:cubicBezTo>
                    <a:pt x="2514826" y="1169934"/>
                    <a:pt x="2572093" y="1289967"/>
                    <a:pt x="2607991" y="1418986"/>
                  </a:cubicBezTo>
                  <a:cubicBezTo>
                    <a:pt x="2618139" y="1455465"/>
                    <a:pt x="2623325" y="1492570"/>
                    <a:pt x="2626634" y="1530123"/>
                  </a:cubicBezTo>
                  <a:lnTo>
                    <a:pt x="2626634" y="1602097"/>
                  </a:lnTo>
                  <a:cubicBezTo>
                    <a:pt x="2610316" y="1700895"/>
                    <a:pt x="2539503" y="1761471"/>
                    <a:pt x="2468869" y="1819900"/>
                  </a:cubicBezTo>
                  <a:cubicBezTo>
                    <a:pt x="2316112" y="1946192"/>
                    <a:pt x="2143327" y="2038910"/>
                    <a:pt x="1960260" y="2113255"/>
                  </a:cubicBezTo>
                  <a:cubicBezTo>
                    <a:pt x="1932275" y="2124610"/>
                    <a:pt x="1932319" y="2124386"/>
                    <a:pt x="1912158" y="2102213"/>
                  </a:cubicBezTo>
                  <a:cubicBezTo>
                    <a:pt x="1905855" y="2095238"/>
                    <a:pt x="1898836" y="2088890"/>
                    <a:pt x="1892130" y="2082230"/>
                  </a:cubicBezTo>
                  <a:cubicBezTo>
                    <a:pt x="1869152" y="2065957"/>
                    <a:pt x="1853684" y="2042397"/>
                    <a:pt x="1834908" y="2022146"/>
                  </a:cubicBezTo>
                  <a:cubicBezTo>
                    <a:pt x="1813092" y="1998586"/>
                    <a:pt x="1792617" y="1973775"/>
                    <a:pt x="1770711" y="1950261"/>
                  </a:cubicBezTo>
                  <a:cubicBezTo>
                    <a:pt x="1769102" y="1948293"/>
                    <a:pt x="1767671" y="1946192"/>
                    <a:pt x="1766061" y="1944269"/>
                  </a:cubicBezTo>
                  <a:cubicBezTo>
                    <a:pt x="1744112" y="1918341"/>
                    <a:pt x="1744290" y="1916463"/>
                    <a:pt x="1770130" y="1893350"/>
                  </a:cubicBezTo>
                  <a:cubicBezTo>
                    <a:pt x="1850912" y="1821063"/>
                    <a:pt x="1931112" y="1748104"/>
                    <a:pt x="2011269" y="1675145"/>
                  </a:cubicBezTo>
                  <a:lnTo>
                    <a:pt x="2179225" y="1522612"/>
                  </a:lnTo>
                  <a:cubicBezTo>
                    <a:pt x="2180969" y="1521003"/>
                    <a:pt x="2183785" y="1520108"/>
                    <a:pt x="2183562" y="1516845"/>
                  </a:cubicBezTo>
                  <a:cubicBezTo>
                    <a:pt x="2092632" y="1515951"/>
                    <a:pt x="2017393" y="1475180"/>
                    <a:pt x="1946849" y="1423098"/>
                  </a:cubicBezTo>
                  <a:cubicBezTo>
                    <a:pt x="1876528" y="1371196"/>
                    <a:pt x="1813136" y="1311917"/>
                    <a:pt x="1758238" y="1241372"/>
                  </a:cubicBezTo>
                  <a:cubicBezTo>
                    <a:pt x="1752695" y="1268509"/>
                    <a:pt x="1751890" y="1295108"/>
                    <a:pt x="1749387" y="1321394"/>
                  </a:cubicBezTo>
                  <a:cubicBezTo>
                    <a:pt x="1733159" y="1489709"/>
                    <a:pt x="1712595" y="1657353"/>
                    <a:pt x="1670438" y="1821510"/>
                  </a:cubicBezTo>
                  <a:cubicBezTo>
                    <a:pt x="1653629" y="1887003"/>
                    <a:pt x="1633020" y="1951333"/>
                    <a:pt x="1594261" y="2008019"/>
                  </a:cubicBezTo>
                  <a:cubicBezTo>
                    <a:pt x="1587912" y="2017318"/>
                    <a:pt x="1588494" y="2027197"/>
                    <a:pt x="1590505" y="2037122"/>
                  </a:cubicBezTo>
                  <a:cubicBezTo>
                    <a:pt x="1597300" y="2070472"/>
                    <a:pt x="1602665" y="2104135"/>
                    <a:pt x="1611293" y="2137127"/>
                  </a:cubicBezTo>
                  <a:cubicBezTo>
                    <a:pt x="1613171" y="2150181"/>
                    <a:pt x="1615987" y="2163056"/>
                    <a:pt x="1619027" y="2175886"/>
                  </a:cubicBezTo>
                  <a:cubicBezTo>
                    <a:pt x="1620637" y="2182234"/>
                    <a:pt x="1624123" y="2189029"/>
                    <a:pt x="1618848" y="2195512"/>
                  </a:cubicBezTo>
                  <a:cubicBezTo>
                    <a:pt x="1628102" y="2259619"/>
                    <a:pt x="1642855" y="2322697"/>
                    <a:pt x="1655372" y="2386223"/>
                  </a:cubicBezTo>
                  <a:cubicBezTo>
                    <a:pt x="1687157" y="2547161"/>
                    <a:pt x="1719613" y="2707920"/>
                    <a:pt x="1751667" y="2868814"/>
                  </a:cubicBezTo>
                  <a:cubicBezTo>
                    <a:pt x="1775092" y="2986523"/>
                    <a:pt x="1798294" y="3104276"/>
                    <a:pt x="1821540" y="3221984"/>
                  </a:cubicBezTo>
                  <a:cubicBezTo>
                    <a:pt x="1822972" y="3229315"/>
                    <a:pt x="1824268" y="3236647"/>
                    <a:pt x="1825922" y="3245766"/>
                  </a:cubicBezTo>
                  <a:lnTo>
                    <a:pt x="1804061" y="3245766"/>
                  </a:lnTo>
                  <a:lnTo>
                    <a:pt x="1217263" y="3246124"/>
                  </a:lnTo>
                  <a:cubicBezTo>
                    <a:pt x="1200722" y="3246169"/>
                    <a:pt x="1195716" y="3242414"/>
                    <a:pt x="1193972" y="3224801"/>
                  </a:cubicBezTo>
                  <a:cubicBezTo>
                    <a:pt x="1182885" y="3114066"/>
                    <a:pt x="1169250" y="3003555"/>
                    <a:pt x="1157895" y="2892821"/>
                  </a:cubicBezTo>
                  <a:cubicBezTo>
                    <a:pt x="1148865" y="2804573"/>
                    <a:pt x="1141980" y="2716102"/>
                    <a:pt x="1134067" y="2627765"/>
                  </a:cubicBezTo>
                  <a:cubicBezTo>
                    <a:pt x="1123115" y="2505497"/>
                    <a:pt x="1113816" y="2383094"/>
                    <a:pt x="1106842" y="2260513"/>
                  </a:cubicBezTo>
                  <a:cubicBezTo>
                    <a:pt x="1102148" y="2178121"/>
                    <a:pt x="1098572" y="2095685"/>
                    <a:pt x="1095353" y="2013205"/>
                  </a:cubicBezTo>
                  <a:cubicBezTo>
                    <a:pt x="1093117" y="1956429"/>
                    <a:pt x="1093565" y="1899743"/>
                    <a:pt x="1092715" y="1843013"/>
                  </a:cubicBezTo>
                  <a:cubicBezTo>
                    <a:pt x="1094868" y="1762648"/>
                    <a:pt x="1098676" y="1633249"/>
                    <a:pt x="1108273" y="1531016"/>
                  </a:cubicBezTo>
                  <a:cubicBezTo>
                    <a:pt x="1117870" y="1428783"/>
                    <a:pt x="1121766" y="1408421"/>
                    <a:pt x="1150295" y="1229616"/>
                  </a:cubicBezTo>
                  <a:cubicBezTo>
                    <a:pt x="1178824" y="1050811"/>
                    <a:pt x="1248013" y="643949"/>
                    <a:pt x="1279448" y="458185"/>
                  </a:cubicBezTo>
                  <a:cubicBezTo>
                    <a:pt x="1310883" y="272421"/>
                    <a:pt x="1318923" y="229385"/>
                    <a:pt x="1338906" y="115030"/>
                  </a:cubicBezTo>
                  <a:cubicBezTo>
                    <a:pt x="1345165" y="79176"/>
                    <a:pt x="1351557" y="43412"/>
                    <a:pt x="1358129" y="6486"/>
                  </a:cubicBezTo>
                  <a:close/>
                  <a:moveTo>
                    <a:pt x="717193" y="406"/>
                  </a:moveTo>
                  <a:cubicBezTo>
                    <a:pt x="718445" y="6709"/>
                    <a:pt x="716343" y="13639"/>
                    <a:pt x="721261" y="19092"/>
                  </a:cubicBezTo>
                  <a:cubicBezTo>
                    <a:pt x="726983" y="77924"/>
                    <a:pt x="732527" y="136756"/>
                    <a:pt x="738473" y="195588"/>
                  </a:cubicBezTo>
                  <a:cubicBezTo>
                    <a:pt x="743971" y="250039"/>
                    <a:pt x="750006" y="304445"/>
                    <a:pt x="755639" y="358896"/>
                  </a:cubicBezTo>
                  <a:cubicBezTo>
                    <a:pt x="762882" y="428367"/>
                    <a:pt x="770168" y="497839"/>
                    <a:pt x="777053" y="567310"/>
                  </a:cubicBezTo>
                  <a:cubicBezTo>
                    <a:pt x="786180" y="649664"/>
                    <a:pt x="801238" y="765861"/>
                    <a:pt x="810402" y="853021"/>
                  </a:cubicBezTo>
                  <a:cubicBezTo>
                    <a:pt x="818405" y="932015"/>
                    <a:pt x="825244" y="1011142"/>
                    <a:pt x="832039" y="1090271"/>
                  </a:cubicBezTo>
                  <a:cubicBezTo>
                    <a:pt x="837986" y="1159340"/>
                    <a:pt x="843394" y="1228453"/>
                    <a:pt x="848983" y="1297522"/>
                  </a:cubicBezTo>
                  <a:cubicBezTo>
                    <a:pt x="854392" y="1364714"/>
                    <a:pt x="856940" y="1432085"/>
                    <a:pt x="862975" y="1499232"/>
                  </a:cubicBezTo>
                  <a:cubicBezTo>
                    <a:pt x="863691" y="1507413"/>
                    <a:pt x="863780" y="1515594"/>
                    <a:pt x="863780" y="1523819"/>
                  </a:cubicBezTo>
                  <a:cubicBezTo>
                    <a:pt x="863780" y="1569866"/>
                    <a:pt x="862975" y="1615912"/>
                    <a:pt x="863959" y="1661958"/>
                  </a:cubicBezTo>
                  <a:cubicBezTo>
                    <a:pt x="866149" y="1766657"/>
                    <a:pt x="859131" y="1871222"/>
                    <a:pt x="859890" y="1975832"/>
                  </a:cubicBezTo>
                  <a:cubicBezTo>
                    <a:pt x="861053" y="1982940"/>
                    <a:pt x="856449" y="1987321"/>
                    <a:pt x="852470" y="1992239"/>
                  </a:cubicBezTo>
                  <a:cubicBezTo>
                    <a:pt x="827480" y="2022951"/>
                    <a:pt x="825647" y="2048746"/>
                    <a:pt x="845764" y="2083884"/>
                  </a:cubicBezTo>
                  <a:cubicBezTo>
                    <a:pt x="848223" y="2088176"/>
                    <a:pt x="851888" y="2092020"/>
                    <a:pt x="850548" y="2097608"/>
                  </a:cubicBezTo>
                  <a:cubicBezTo>
                    <a:pt x="844423" y="2164219"/>
                    <a:pt x="845809" y="2231142"/>
                    <a:pt x="843171" y="2297932"/>
                  </a:cubicBezTo>
                  <a:cubicBezTo>
                    <a:pt x="838030" y="2427084"/>
                    <a:pt x="834945" y="2556327"/>
                    <a:pt x="830743" y="2685524"/>
                  </a:cubicBezTo>
                  <a:cubicBezTo>
                    <a:pt x="828642" y="2749809"/>
                    <a:pt x="826005" y="2814051"/>
                    <a:pt x="823680" y="2878292"/>
                  </a:cubicBezTo>
                  <a:cubicBezTo>
                    <a:pt x="819701" y="2989205"/>
                    <a:pt x="815901" y="3100118"/>
                    <a:pt x="811788" y="3210986"/>
                  </a:cubicBezTo>
                  <a:cubicBezTo>
                    <a:pt x="810492" y="3245723"/>
                    <a:pt x="810134" y="3245723"/>
                    <a:pt x="774728" y="3245723"/>
                  </a:cubicBezTo>
                  <a:lnTo>
                    <a:pt x="193339" y="3246035"/>
                  </a:lnTo>
                  <a:cubicBezTo>
                    <a:pt x="176172" y="3246080"/>
                    <a:pt x="170674" y="3243755"/>
                    <a:pt x="174206" y="3224130"/>
                  </a:cubicBezTo>
                  <a:cubicBezTo>
                    <a:pt x="180732" y="3187695"/>
                    <a:pt x="182968" y="3150501"/>
                    <a:pt x="186991" y="3113575"/>
                  </a:cubicBezTo>
                  <a:cubicBezTo>
                    <a:pt x="180777" y="3099940"/>
                    <a:pt x="185516" y="3086036"/>
                    <a:pt x="187170" y="3072670"/>
                  </a:cubicBezTo>
                  <a:cubicBezTo>
                    <a:pt x="202683" y="2948077"/>
                    <a:pt x="217480" y="2823439"/>
                    <a:pt x="233038" y="2698846"/>
                  </a:cubicBezTo>
                  <a:cubicBezTo>
                    <a:pt x="235049" y="2682931"/>
                    <a:pt x="230489" y="2673900"/>
                    <a:pt x="216273" y="2667463"/>
                  </a:cubicBezTo>
                  <a:cubicBezTo>
                    <a:pt x="193294" y="2657047"/>
                    <a:pt x="171345" y="2644440"/>
                    <a:pt x="147964" y="2634739"/>
                  </a:cubicBezTo>
                  <a:cubicBezTo>
                    <a:pt x="140006" y="2631520"/>
                    <a:pt x="131110" y="2628928"/>
                    <a:pt x="126774" y="2620120"/>
                  </a:cubicBezTo>
                  <a:cubicBezTo>
                    <a:pt x="90339" y="2598662"/>
                    <a:pt x="50909" y="2583239"/>
                    <a:pt x="13089" y="2564552"/>
                  </a:cubicBezTo>
                  <a:cubicBezTo>
                    <a:pt x="1734" y="2558964"/>
                    <a:pt x="-1933" y="2554225"/>
                    <a:pt x="929" y="2540367"/>
                  </a:cubicBezTo>
                  <a:cubicBezTo>
                    <a:pt x="20196" y="2447425"/>
                    <a:pt x="37185" y="2353992"/>
                    <a:pt x="50060" y="2259932"/>
                  </a:cubicBezTo>
                  <a:cubicBezTo>
                    <a:pt x="56900" y="2209997"/>
                    <a:pt x="60789" y="2159838"/>
                    <a:pt x="59224" y="2109232"/>
                  </a:cubicBezTo>
                  <a:cubicBezTo>
                    <a:pt x="57749" y="2060280"/>
                    <a:pt x="71607" y="2013384"/>
                    <a:pt x="83276" y="1966444"/>
                  </a:cubicBezTo>
                  <a:cubicBezTo>
                    <a:pt x="108265" y="1865723"/>
                    <a:pt x="132272" y="1764735"/>
                    <a:pt x="144790" y="1661600"/>
                  </a:cubicBezTo>
                  <a:cubicBezTo>
                    <a:pt x="158693" y="1547469"/>
                    <a:pt x="161688" y="1433158"/>
                    <a:pt x="146488" y="1318713"/>
                  </a:cubicBezTo>
                  <a:cubicBezTo>
                    <a:pt x="134642" y="1229571"/>
                    <a:pt x="117966" y="1141145"/>
                    <a:pt x="108847" y="1051645"/>
                  </a:cubicBezTo>
                  <a:cubicBezTo>
                    <a:pt x="105851" y="1022230"/>
                    <a:pt x="102990" y="992724"/>
                    <a:pt x="101381" y="963219"/>
                  </a:cubicBezTo>
                  <a:cubicBezTo>
                    <a:pt x="93960" y="827584"/>
                    <a:pt x="93826" y="692351"/>
                    <a:pt x="130887" y="560069"/>
                  </a:cubicBezTo>
                  <a:cubicBezTo>
                    <a:pt x="148947" y="495559"/>
                    <a:pt x="176843" y="436236"/>
                    <a:pt x="226958" y="389251"/>
                  </a:cubicBezTo>
                  <a:cubicBezTo>
                    <a:pt x="250919" y="366765"/>
                    <a:pt x="280156" y="353442"/>
                    <a:pt x="308142" y="337795"/>
                  </a:cubicBezTo>
                  <a:cubicBezTo>
                    <a:pt x="389505" y="292331"/>
                    <a:pt x="462016" y="234751"/>
                    <a:pt x="532829" y="174846"/>
                  </a:cubicBezTo>
                  <a:cubicBezTo>
                    <a:pt x="549191" y="161032"/>
                    <a:pt x="565151" y="146726"/>
                    <a:pt x="581290" y="132644"/>
                  </a:cubicBezTo>
                  <a:lnTo>
                    <a:pt x="582201" y="133733"/>
                  </a:lnTo>
                  <a:lnTo>
                    <a:pt x="597084" y="116645"/>
                  </a:lnTo>
                  <a:cubicBezTo>
                    <a:pt x="597079" y="116598"/>
                    <a:pt x="597075" y="116552"/>
                    <a:pt x="597070" y="116505"/>
                  </a:cubicBezTo>
                  <a:cubicBezTo>
                    <a:pt x="603329" y="103719"/>
                    <a:pt x="614506" y="95225"/>
                    <a:pt x="624162" y="85435"/>
                  </a:cubicBezTo>
                  <a:cubicBezTo>
                    <a:pt x="648884" y="60400"/>
                    <a:pt x="673740" y="35499"/>
                    <a:pt x="698819" y="10867"/>
                  </a:cubicBezTo>
                  <a:cubicBezTo>
                    <a:pt x="703826" y="5949"/>
                    <a:pt x="707849" y="-1874"/>
                    <a:pt x="717193" y="4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13">
              <a:extLst>
                <a:ext uri="{FF2B5EF4-FFF2-40B4-BE49-F238E27FC236}">
                  <a16:creationId xmlns:a16="http://schemas.microsoft.com/office/drawing/2014/main" xmlns="" id="{D1FB48A6-EA2F-49F4-BFE5-BF339971BE89}"/>
                </a:ext>
              </a:extLst>
            </p:cNvPr>
            <p:cNvSpPr/>
            <p:nvPr/>
          </p:nvSpPr>
          <p:spPr>
            <a:xfrm>
              <a:off x="7741179" y="3507987"/>
              <a:ext cx="641056" cy="421000"/>
            </a:xfrm>
            <a:custGeom>
              <a:avLst/>
              <a:gdLst>
                <a:gd name="connsiteX0" fmla="*/ 163083 w 941068"/>
                <a:gd name="connsiteY0" fmla="*/ 5575 h 618026"/>
                <a:gd name="connsiteX1" fmla="*/ 183821 w 941068"/>
                <a:gd name="connsiteY1" fmla="*/ 62 h 618026"/>
                <a:gd name="connsiteX2" fmla="*/ 188677 w 941068"/>
                <a:gd name="connsiteY2" fmla="*/ 109134 h 618026"/>
                <a:gd name="connsiteX3" fmla="*/ 209021 w 941068"/>
                <a:gd name="connsiteY3" fmla="*/ 162554 h 618026"/>
                <a:gd name="connsiteX4" fmla="*/ 358717 w 941068"/>
                <a:gd name="connsiteY4" fmla="*/ 307392 h 618026"/>
                <a:gd name="connsiteX5" fmla="*/ 404786 w 941068"/>
                <a:gd name="connsiteY5" fmla="*/ 313496 h 618026"/>
                <a:gd name="connsiteX6" fmla="*/ 716711 w 941068"/>
                <a:gd name="connsiteY6" fmla="*/ 131381 h 618026"/>
                <a:gd name="connsiteX7" fmla="*/ 737646 w 941068"/>
                <a:gd name="connsiteY7" fmla="*/ 87543 h 618026"/>
                <a:gd name="connsiteX8" fmla="*/ 736464 w 941068"/>
                <a:gd name="connsiteY8" fmla="*/ 62867 h 618026"/>
                <a:gd name="connsiteX9" fmla="*/ 779909 w 941068"/>
                <a:gd name="connsiteY9" fmla="*/ 19422 h 618026"/>
                <a:gd name="connsiteX10" fmla="*/ 800450 w 941068"/>
                <a:gd name="connsiteY10" fmla="*/ 19553 h 618026"/>
                <a:gd name="connsiteX11" fmla="*/ 924616 w 941068"/>
                <a:gd name="connsiteY11" fmla="*/ 134334 h 618026"/>
                <a:gd name="connsiteX12" fmla="*/ 921269 w 941068"/>
                <a:gd name="connsiteY12" fmla="*/ 178042 h 618026"/>
                <a:gd name="connsiteX13" fmla="*/ 640583 w 941068"/>
                <a:gd name="connsiteY13" fmla="*/ 561171 h 618026"/>
                <a:gd name="connsiteX14" fmla="*/ 580272 w 941068"/>
                <a:gd name="connsiteY14" fmla="*/ 575806 h 618026"/>
                <a:gd name="connsiteX15" fmla="*/ 407871 w 941068"/>
                <a:gd name="connsiteY15" fmla="*/ 398679 h 618026"/>
                <a:gd name="connsiteX16" fmla="*/ 354319 w 941068"/>
                <a:gd name="connsiteY16" fmla="*/ 398876 h 618026"/>
                <a:gd name="connsiteX17" fmla="*/ 195174 w 941068"/>
                <a:gd name="connsiteY17" fmla="*/ 572984 h 618026"/>
                <a:gd name="connsiteX18" fmla="*/ 155930 w 941068"/>
                <a:gd name="connsiteY18" fmla="*/ 612229 h 618026"/>
                <a:gd name="connsiteX19" fmla="*/ 133616 w 941068"/>
                <a:gd name="connsiteY19" fmla="*/ 603369 h 618026"/>
                <a:gd name="connsiteX20" fmla="*/ 20016 w 941068"/>
                <a:gd name="connsiteY20" fmla="*/ 198649 h 618026"/>
                <a:gd name="connsiteX21" fmla="*/ 15291 w 941068"/>
                <a:gd name="connsiteY21" fmla="*/ 179879 h 618026"/>
                <a:gd name="connsiteX22" fmla="*/ 9451 w 941068"/>
                <a:gd name="connsiteY22" fmla="*/ 179420 h 618026"/>
                <a:gd name="connsiteX23" fmla="*/ 1313 w 941068"/>
                <a:gd name="connsiteY23" fmla="*/ 153497 h 618026"/>
                <a:gd name="connsiteX24" fmla="*/ 89778 w 941068"/>
                <a:gd name="connsiteY24" fmla="*/ 57420 h 618026"/>
                <a:gd name="connsiteX25" fmla="*/ 100409 w 941068"/>
                <a:gd name="connsiteY25" fmla="*/ 55320 h 618026"/>
                <a:gd name="connsiteX26" fmla="*/ 163083 w 941068"/>
                <a:gd name="connsiteY26" fmla="*/ 5575 h 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1068" h="618026">
                  <a:moveTo>
                    <a:pt x="163083" y="5575"/>
                  </a:moveTo>
                  <a:cubicBezTo>
                    <a:pt x="169317" y="1112"/>
                    <a:pt x="176274" y="-332"/>
                    <a:pt x="183821" y="62"/>
                  </a:cubicBezTo>
                  <a:cubicBezTo>
                    <a:pt x="198456" y="35763"/>
                    <a:pt x="191762" y="73039"/>
                    <a:pt x="188677" y="109134"/>
                  </a:cubicBezTo>
                  <a:cubicBezTo>
                    <a:pt x="186709" y="132562"/>
                    <a:pt x="191959" y="148641"/>
                    <a:pt x="209021" y="162554"/>
                  </a:cubicBezTo>
                  <a:cubicBezTo>
                    <a:pt x="263033" y="206524"/>
                    <a:pt x="309496" y="258435"/>
                    <a:pt x="358717" y="307392"/>
                  </a:cubicBezTo>
                  <a:cubicBezTo>
                    <a:pt x="373811" y="322421"/>
                    <a:pt x="386477" y="324324"/>
                    <a:pt x="404786" y="313496"/>
                  </a:cubicBezTo>
                  <a:cubicBezTo>
                    <a:pt x="508411" y="252266"/>
                    <a:pt x="612232" y="191233"/>
                    <a:pt x="716711" y="131381"/>
                  </a:cubicBezTo>
                  <a:cubicBezTo>
                    <a:pt x="734430" y="121209"/>
                    <a:pt x="741189" y="107231"/>
                    <a:pt x="737646" y="87543"/>
                  </a:cubicBezTo>
                  <a:cubicBezTo>
                    <a:pt x="736202" y="79405"/>
                    <a:pt x="733577" y="71267"/>
                    <a:pt x="736464" y="62867"/>
                  </a:cubicBezTo>
                  <a:cubicBezTo>
                    <a:pt x="749327" y="46788"/>
                    <a:pt x="766324" y="34779"/>
                    <a:pt x="779909" y="19422"/>
                  </a:cubicBezTo>
                  <a:cubicBezTo>
                    <a:pt x="786800" y="16337"/>
                    <a:pt x="793625" y="16403"/>
                    <a:pt x="800450" y="19553"/>
                  </a:cubicBezTo>
                  <a:cubicBezTo>
                    <a:pt x="839695" y="60110"/>
                    <a:pt x="881827" y="97518"/>
                    <a:pt x="924616" y="134334"/>
                  </a:cubicBezTo>
                  <a:cubicBezTo>
                    <a:pt x="947586" y="154088"/>
                    <a:pt x="946535" y="162488"/>
                    <a:pt x="921269" y="178042"/>
                  </a:cubicBezTo>
                  <a:cubicBezTo>
                    <a:pt x="775447" y="267491"/>
                    <a:pt x="690066" y="401435"/>
                    <a:pt x="640583" y="561171"/>
                  </a:cubicBezTo>
                  <a:cubicBezTo>
                    <a:pt x="622733" y="618791"/>
                    <a:pt x="623258" y="619776"/>
                    <a:pt x="580272" y="575806"/>
                  </a:cubicBezTo>
                  <a:cubicBezTo>
                    <a:pt x="522718" y="516873"/>
                    <a:pt x="461554" y="461484"/>
                    <a:pt x="407871" y="398679"/>
                  </a:cubicBezTo>
                  <a:cubicBezTo>
                    <a:pt x="383523" y="370132"/>
                    <a:pt x="380373" y="370197"/>
                    <a:pt x="354319" y="398876"/>
                  </a:cubicBezTo>
                  <a:cubicBezTo>
                    <a:pt x="301490" y="457087"/>
                    <a:pt x="247020" y="513854"/>
                    <a:pt x="195174" y="572984"/>
                  </a:cubicBezTo>
                  <a:cubicBezTo>
                    <a:pt x="182968" y="586897"/>
                    <a:pt x="170236" y="600416"/>
                    <a:pt x="155930" y="612229"/>
                  </a:cubicBezTo>
                  <a:cubicBezTo>
                    <a:pt x="143789" y="622138"/>
                    <a:pt x="134601" y="619448"/>
                    <a:pt x="133616" y="603369"/>
                  </a:cubicBezTo>
                  <a:cubicBezTo>
                    <a:pt x="125085" y="460171"/>
                    <a:pt x="68515" y="330559"/>
                    <a:pt x="20016" y="198649"/>
                  </a:cubicBezTo>
                  <a:cubicBezTo>
                    <a:pt x="17785" y="192545"/>
                    <a:pt x="15488" y="186508"/>
                    <a:pt x="15291" y="179879"/>
                  </a:cubicBezTo>
                  <a:cubicBezTo>
                    <a:pt x="14832" y="162029"/>
                    <a:pt x="10763" y="187689"/>
                    <a:pt x="9451" y="179420"/>
                  </a:cubicBezTo>
                  <a:cubicBezTo>
                    <a:pt x="-2559" y="173645"/>
                    <a:pt x="-328" y="163473"/>
                    <a:pt x="1313" y="153497"/>
                  </a:cubicBezTo>
                  <a:cubicBezTo>
                    <a:pt x="28613" y="119503"/>
                    <a:pt x="51977" y="81767"/>
                    <a:pt x="89778" y="57420"/>
                  </a:cubicBezTo>
                  <a:cubicBezTo>
                    <a:pt x="93190" y="56304"/>
                    <a:pt x="96800" y="55057"/>
                    <a:pt x="100409" y="55320"/>
                  </a:cubicBezTo>
                  <a:cubicBezTo>
                    <a:pt x="136635" y="57879"/>
                    <a:pt x="156192" y="39701"/>
                    <a:pt x="163083" y="5575"/>
                  </a:cubicBezTo>
                  <a:close/>
                </a:path>
              </a:pathLst>
            </a:custGeom>
            <a:solidFill>
              <a:srgbClr val="E0E1E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4">
              <a:extLst>
                <a:ext uri="{FF2B5EF4-FFF2-40B4-BE49-F238E27FC236}">
                  <a16:creationId xmlns:a16="http://schemas.microsoft.com/office/drawing/2014/main" xmlns="" id="{D94ADA63-B935-429A-90DA-8B4F90E3D219}"/>
                </a:ext>
              </a:extLst>
            </p:cNvPr>
            <p:cNvSpPr/>
            <p:nvPr/>
          </p:nvSpPr>
          <p:spPr>
            <a:xfrm>
              <a:off x="7862073" y="3406638"/>
              <a:ext cx="387374" cy="326932"/>
            </a:xfrm>
            <a:custGeom>
              <a:avLst/>
              <a:gdLst>
                <a:gd name="connsiteX0" fmla="*/ 562536 w 568663"/>
                <a:gd name="connsiteY0" fmla="*/ 210662 h 479935"/>
                <a:gd name="connsiteX1" fmla="*/ 566343 w 568663"/>
                <a:gd name="connsiteY1" fmla="*/ 229497 h 479935"/>
                <a:gd name="connsiteX2" fmla="*/ 540683 w 568663"/>
                <a:gd name="connsiteY2" fmla="*/ 288364 h 479935"/>
                <a:gd name="connsiteX3" fmla="*/ 220490 w 568663"/>
                <a:gd name="connsiteY3" fmla="*/ 473891 h 479935"/>
                <a:gd name="connsiteX4" fmla="*/ 185314 w 568663"/>
                <a:gd name="connsiteY4" fmla="*/ 469953 h 479935"/>
                <a:gd name="connsiteX5" fmla="*/ 101114 w 568663"/>
                <a:gd name="connsiteY5" fmla="*/ 385623 h 479935"/>
                <a:gd name="connsiteX6" fmla="*/ 14421 w 568663"/>
                <a:gd name="connsiteY6" fmla="*/ 304311 h 479935"/>
                <a:gd name="connsiteX7" fmla="*/ 1362 w 568663"/>
                <a:gd name="connsiteY7" fmla="*/ 275698 h 479935"/>
                <a:gd name="connsiteX8" fmla="*/ 6284 w 568663"/>
                <a:gd name="connsiteY8" fmla="*/ 148907 h 479935"/>
                <a:gd name="connsiteX9" fmla="*/ 1690 w 568663"/>
                <a:gd name="connsiteY9" fmla="*/ 37342 h 479935"/>
                <a:gd name="connsiteX10" fmla="*/ 5759 w 568663"/>
                <a:gd name="connsiteY10" fmla="*/ 0 h 479935"/>
                <a:gd name="connsiteX11" fmla="*/ 527623 w 568663"/>
                <a:gd name="connsiteY11" fmla="*/ 51255 h 479935"/>
                <a:gd name="connsiteX12" fmla="*/ 545474 w 568663"/>
                <a:gd name="connsiteY12" fmla="*/ 44298 h 479935"/>
                <a:gd name="connsiteX13" fmla="*/ 551446 w 568663"/>
                <a:gd name="connsiteY13" fmla="*/ 126463 h 479935"/>
                <a:gd name="connsiteX14" fmla="*/ 525457 w 568663"/>
                <a:gd name="connsiteY14" fmla="*/ 140310 h 479935"/>
                <a:gd name="connsiteX15" fmla="*/ 504063 w 568663"/>
                <a:gd name="connsiteY15" fmla="*/ 171745 h 479935"/>
                <a:gd name="connsiteX16" fmla="*/ 529395 w 568663"/>
                <a:gd name="connsiteY16" fmla="*/ 200621 h 479935"/>
                <a:gd name="connsiteX17" fmla="*/ 562536 w 568663"/>
                <a:gd name="connsiteY17" fmla="*/ 210662 h 47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8663" h="479935">
                  <a:moveTo>
                    <a:pt x="562536" y="210662"/>
                  </a:moveTo>
                  <a:cubicBezTo>
                    <a:pt x="563783" y="216962"/>
                    <a:pt x="564833" y="223262"/>
                    <a:pt x="566343" y="229497"/>
                  </a:cubicBezTo>
                  <a:cubicBezTo>
                    <a:pt x="572774" y="255682"/>
                    <a:pt x="566343" y="273926"/>
                    <a:pt x="540683" y="288364"/>
                  </a:cubicBezTo>
                  <a:cubicBezTo>
                    <a:pt x="433252" y="349003"/>
                    <a:pt x="326608" y="411021"/>
                    <a:pt x="220490" y="473891"/>
                  </a:cubicBezTo>
                  <a:cubicBezTo>
                    <a:pt x="205067" y="483013"/>
                    <a:pt x="196798" y="481898"/>
                    <a:pt x="185314" y="469953"/>
                  </a:cubicBezTo>
                  <a:cubicBezTo>
                    <a:pt x="157816" y="441275"/>
                    <a:pt x="129662" y="413252"/>
                    <a:pt x="101114" y="385623"/>
                  </a:cubicBezTo>
                  <a:cubicBezTo>
                    <a:pt x="72632" y="358060"/>
                    <a:pt x="43429" y="331284"/>
                    <a:pt x="14421" y="304311"/>
                  </a:cubicBezTo>
                  <a:cubicBezTo>
                    <a:pt x="6021" y="296502"/>
                    <a:pt x="-1723" y="288167"/>
                    <a:pt x="1362" y="275698"/>
                  </a:cubicBezTo>
                  <a:cubicBezTo>
                    <a:pt x="11599" y="233697"/>
                    <a:pt x="4446" y="191171"/>
                    <a:pt x="6284" y="148907"/>
                  </a:cubicBezTo>
                  <a:cubicBezTo>
                    <a:pt x="5037" y="111762"/>
                    <a:pt x="10221" y="74421"/>
                    <a:pt x="1690" y="37342"/>
                  </a:cubicBezTo>
                  <a:cubicBezTo>
                    <a:pt x="-1067" y="25266"/>
                    <a:pt x="-935" y="11813"/>
                    <a:pt x="5759" y="0"/>
                  </a:cubicBezTo>
                  <a:cubicBezTo>
                    <a:pt x="168120" y="135322"/>
                    <a:pt x="345771" y="114781"/>
                    <a:pt x="527623" y="51255"/>
                  </a:cubicBezTo>
                  <a:cubicBezTo>
                    <a:pt x="533661" y="49154"/>
                    <a:pt x="539501" y="46595"/>
                    <a:pt x="545474" y="44298"/>
                  </a:cubicBezTo>
                  <a:cubicBezTo>
                    <a:pt x="543045" y="71993"/>
                    <a:pt x="549871" y="99031"/>
                    <a:pt x="551446" y="126463"/>
                  </a:cubicBezTo>
                  <a:cubicBezTo>
                    <a:pt x="545145" y="135519"/>
                    <a:pt x="534448" y="136438"/>
                    <a:pt x="525457" y="140310"/>
                  </a:cubicBezTo>
                  <a:cubicBezTo>
                    <a:pt x="511479" y="146348"/>
                    <a:pt x="503144" y="156192"/>
                    <a:pt x="504063" y="171745"/>
                  </a:cubicBezTo>
                  <a:cubicBezTo>
                    <a:pt x="504982" y="187561"/>
                    <a:pt x="515810" y="195371"/>
                    <a:pt x="529395" y="200621"/>
                  </a:cubicBezTo>
                  <a:cubicBezTo>
                    <a:pt x="540223" y="204756"/>
                    <a:pt x="553611" y="200359"/>
                    <a:pt x="562536" y="210662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5">
              <a:extLst>
                <a:ext uri="{FF2B5EF4-FFF2-40B4-BE49-F238E27FC236}">
                  <a16:creationId xmlns:a16="http://schemas.microsoft.com/office/drawing/2014/main" xmlns="" id="{A14B5F82-51C7-4427-997C-5338BB3306E1}"/>
                </a:ext>
              </a:extLst>
            </p:cNvPr>
            <p:cNvSpPr/>
            <p:nvPr/>
          </p:nvSpPr>
          <p:spPr>
            <a:xfrm>
              <a:off x="8634781" y="5559682"/>
              <a:ext cx="326786" cy="387892"/>
            </a:xfrm>
            <a:custGeom>
              <a:avLst/>
              <a:gdLst>
                <a:gd name="connsiteX0" fmla="*/ 17139 w 479721"/>
                <a:gd name="connsiteY0" fmla="*/ 361662 h 569424"/>
                <a:gd name="connsiteX1" fmla="*/ 798 w 479721"/>
                <a:gd name="connsiteY1" fmla="*/ 275428 h 569424"/>
                <a:gd name="connsiteX2" fmla="*/ 47196 w 479721"/>
                <a:gd name="connsiteY2" fmla="*/ 161631 h 569424"/>
                <a:gd name="connsiteX3" fmla="*/ 215791 w 479721"/>
                <a:gd name="connsiteY3" fmla="*/ 11871 h 569424"/>
                <a:gd name="connsiteX4" fmla="*/ 245717 w 479721"/>
                <a:gd name="connsiteY4" fmla="*/ 714 h 569424"/>
                <a:gd name="connsiteX5" fmla="*/ 372836 w 479721"/>
                <a:gd name="connsiteY5" fmla="*/ 141025 h 569424"/>
                <a:gd name="connsiteX6" fmla="*/ 418512 w 479721"/>
                <a:gd name="connsiteY6" fmla="*/ 195167 h 569424"/>
                <a:gd name="connsiteX7" fmla="*/ 292640 w 479721"/>
                <a:gd name="connsiteY7" fmla="*/ 299710 h 569424"/>
                <a:gd name="connsiteX8" fmla="*/ 293427 w 479721"/>
                <a:gd name="connsiteY8" fmla="*/ 325436 h 569424"/>
                <a:gd name="connsiteX9" fmla="*/ 431966 w 479721"/>
                <a:gd name="connsiteY9" fmla="*/ 440545 h 569424"/>
                <a:gd name="connsiteX10" fmla="*/ 469373 w 479721"/>
                <a:gd name="connsiteY10" fmla="*/ 488584 h 569424"/>
                <a:gd name="connsiteX11" fmla="*/ 431900 w 479721"/>
                <a:gd name="connsiteY11" fmla="*/ 563792 h 569424"/>
                <a:gd name="connsiteX12" fmla="*/ 337922 w 479721"/>
                <a:gd name="connsiteY12" fmla="*/ 568518 h 569424"/>
                <a:gd name="connsiteX13" fmla="*/ 148720 w 479721"/>
                <a:gd name="connsiteY13" fmla="*/ 520807 h 569424"/>
                <a:gd name="connsiteX14" fmla="*/ 17139 w 479721"/>
                <a:gd name="connsiteY14" fmla="*/ 361662 h 5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721" h="569424">
                  <a:moveTo>
                    <a:pt x="17139" y="361662"/>
                  </a:moveTo>
                  <a:cubicBezTo>
                    <a:pt x="11626" y="332917"/>
                    <a:pt x="-712" y="305485"/>
                    <a:pt x="798" y="275428"/>
                  </a:cubicBezTo>
                  <a:cubicBezTo>
                    <a:pt x="-4912" y="228899"/>
                    <a:pt x="21011" y="194510"/>
                    <a:pt x="47196" y="161631"/>
                  </a:cubicBezTo>
                  <a:cubicBezTo>
                    <a:pt x="94578" y="102108"/>
                    <a:pt x="153052" y="54463"/>
                    <a:pt x="215791" y="11871"/>
                  </a:cubicBezTo>
                  <a:cubicBezTo>
                    <a:pt x="224651" y="5833"/>
                    <a:pt x="233182" y="-2501"/>
                    <a:pt x="245717" y="714"/>
                  </a:cubicBezTo>
                  <a:cubicBezTo>
                    <a:pt x="292706" y="43306"/>
                    <a:pt x="330769" y="94036"/>
                    <a:pt x="372836" y="141025"/>
                  </a:cubicBezTo>
                  <a:cubicBezTo>
                    <a:pt x="388455" y="158547"/>
                    <a:pt x="409193" y="172263"/>
                    <a:pt x="418512" y="195167"/>
                  </a:cubicBezTo>
                  <a:cubicBezTo>
                    <a:pt x="376642" y="230146"/>
                    <a:pt x="335297" y="265715"/>
                    <a:pt x="292640" y="299710"/>
                  </a:cubicBezTo>
                  <a:cubicBezTo>
                    <a:pt x="278727" y="310801"/>
                    <a:pt x="279908" y="315920"/>
                    <a:pt x="293427" y="325436"/>
                  </a:cubicBezTo>
                  <a:cubicBezTo>
                    <a:pt x="342582" y="360153"/>
                    <a:pt x="390162" y="396903"/>
                    <a:pt x="431966" y="440545"/>
                  </a:cubicBezTo>
                  <a:cubicBezTo>
                    <a:pt x="446075" y="455311"/>
                    <a:pt x="459529" y="470537"/>
                    <a:pt x="469373" y="488584"/>
                  </a:cubicBezTo>
                  <a:cubicBezTo>
                    <a:pt x="491489" y="529010"/>
                    <a:pt x="477773" y="555786"/>
                    <a:pt x="431900" y="563792"/>
                  </a:cubicBezTo>
                  <a:cubicBezTo>
                    <a:pt x="400662" y="569239"/>
                    <a:pt x="369292" y="570552"/>
                    <a:pt x="337922" y="568518"/>
                  </a:cubicBezTo>
                  <a:cubicBezTo>
                    <a:pt x="272033" y="564186"/>
                    <a:pt x="207850" y="553095"/>
                    <a:pt x="148720" y="520807"/>
                  </a:cubicBezTo>
                  <a:cubicBezTo>
                    <a:pt x="83291" y="485106"/>
                    <a:pt x="45424" y="427551"/>
                    <a:pt x="17139" y="36166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6">
              <a:extLst>
                <a:ext uri="{FF2B5EF4-FFF2-40B4-BE49-F238E27FC236}">
                  <a16:creationId xmlns:a16="http://schemas.microsoft.com/office/drawing/2014/main" xmlns="" id="{4B81245A-FF22-48EF-AE59-69E00D210F51}"/>
                </a:ext>
              </a:extLst>
            </p:cNvPr>
            <p:cNvSpPr/>
            <p:nvPr/>
          </p:nvSpPr>
          <p:spPr>
            <a:xfrm>
              <a:off x="7032821" y="6230654"/>
              <a:ext cx="235381" cy="493543"/>
            </a:xfrm>
            <a:custGeom>
              <a:avLst/>
              <a:gdLst>
                <a:gd name="connsiteX0" fmla="*/ 178450 w 345539"/>
                <a:gd name="connsiteY0" fmla="*/ 0 h 724519"/>
                <a:gd name="connsiteX1" fmla="*/ 331361 w 345539"/>
                <a:gd name="connsiteY1" fmla="*/ 71336 h 724519"/>
                <a:gd name="connsiteX2" fmla="*/ 345142 w 345539"/>
                <a:gd name="connsiteY2" fmla="*/ 98178 h 724519"/>
                <a:gd name="connsiteX3" fmla="*/ 313707 w 345539"/>
                <a:gd name="connsiteY3" fmla="*/ 344213 h 724519"/>
                <a:gd name="connsiteX4" fmla="*/ 289819 w 345539"/>
                <a:gd name="connsiteY4" fmla="*/ 541290 h 724519"/>
                <a:gd name="connsiteX5" fmla="*/ 266850 w 345539"/>
                <a:gd name="connsiteY5" fmla="*/ 724520 h 724519"/>
                <a:gd name="connsiteX6" fmla="*/ 42997 w 345539"/>
                <a:gd name="connsiteY6" fmla="*/ 586835 h 724519"/>
                <a:gd name="connsiteX7" fmla="*/ 8018 w 345539"/>
                <a:gd name="connsiteY7" fmla="*/ 377617 h 724519"/>
                <a:gd name="connsiteX8" fmla="*/ 76335 w 345539"/>
                <a:gd name="connsiteY8" fmla="*/ 224575 h 724519"/>
                <a:gd name="connsiteX9" fmla="*/ 174381 w 345539"/>
                <a:gd name="connsiteY9" fmla="*/ 7153 h 724519"/>
                <a:gd name="connsiteX10" fmla="*/ 178450 w 345539"/>
                <a:gd name="connsiteY10" fmla="*/ 0 h 72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539" h="724519">
                  <a:moveTo>
                    <a:pt x="178450" y="0"/>
                  </a:moveTo>
                  <a:cubicBezTo>
                    <a:pt x="231149" y="20082"/>
                    <a:pt x="280434" y="47514"/>
                    <a:pt x="331361" y="71336"/>
                  </a:cubicBezTo>
                  <a:cubicBezTo>
                    <a:pt x="343895" y="77177"/>
                    <a:pt x="346717" y="86168"/>
                    <a:pt x="345142" y="98178"/>
                  </a:cubicBezTo>
                  <a:cubicBezTo>
                    <a:pt x="334708" y="180211"/>
                    <a:pt x="324010" y="262179"/>
                    <a:pt x="313707" y="344213"/>
                  </a:cubicBezTo>
                  <a:cubicBezTo>
                    <a:pt x="305504" y="409839"/>
                    <a:pt x="297891" y="475598"/>
                    <a:pt x="289819" y="541290"/>
                  </a:cubicBezTo>
                  <a:cubicBezTo>
                    <a:pt x="282272" y="602389"/>
                    <a:pt x="274528" y="663487"/>
                    <a:pt x="266850" y="724520"/>
                  </a:cubicBezTo>
                  <a:cubicBezTo>
                    <a:pt x="178713" y="700566"/>
                    <a:pt x="97729" y="664209"/>
                    <a:pt x="42997" y="586835"/>
                  </a:cubicBezTo>
                  <a:cubicBezTo>
                    <a:pt x="-1958" y="523243"/>
                    <a:pt x="-7930" y="451578"/>
                    <a:pt x="8018" y="377617"/>
                  </a:cubicBezTo>
                  <a:cubicBezTo>
                    <a:pt x="20027" y="322096"/>
                    <a:pt x="41881" y="270251"/>
                    <a:pt x="76335" y="224575"/>
                  </a:cubicBezTo>
                  <a:cubicBezTo>
                    <a:pt x="125489" y="159473"/>
                    <a:pt x="159090" y="87481"/>
                    <a:pt x="174381" y="7153"/>
                  </a:cubicBezTo>
                  <a:cubicBezTo>
                    <a:pt x="174906" y="4594"/>
                    <a:pt x="177072" y="2363"/>
                    <a:pt x="178450" y="0"/>
                  </a:cubicBezTo>
                  <a:close/>
                </a:path>
              </a:pathLst>
            </a:custGeom>
            <a:solidFill>
              <a:srgbClr val="86C5A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7">
              <a:extLst>
                <a:ext uri="{FF2B5EF4-FFF2-40B4-BE49-F238E27FC236}">
                  <a16:creationId xmlns:a16="http://schemas.microsoft.com/office/drawing/2014/main" xmlns="" id="{F86DF0DB-3183-479F-B186-F045A38E6D87}"/>
                </a:ext>
              </a:extLst>
            </p:cNvPr>
            <p:cNvSpPr/>
            <p:nvPr/>
          </p:nvSpPr>
          <p:spPr>
            <a:xfrm>
              <a:off x="7728960" y="2438788"/>
              <a:ext cx="632291" cy="599489"/>
            </a:xfrm>
            <a:custGeom>
              <a:avLst/>
              <a:gdLst>
                <a:gd name="connsiteX0" fmla="*/ 219 w 928201"/>
                <a:gd name="connsiteY0" fmla="*/ 450181 h 880048"/>
                <a:gd name="connsiteX1" fmla="*/ 29488 w 928201"/>
                <a:gd name="connsiteY1" fmla="*/ 197256 h 880048"/>
                <a:gd name="connsiteX2" fmla="*/ 210356 w 928201"/>
                <a:gd name="connsiteY2" fmla="*/ 21244 h 880048"/>
                <a:gd name="connsiteX3" fmla="*/ 257213 w 928201"/>
                <a:gd name="connsiteY3" fmla="*/ 18882 h 880048"/>
                <a:gd name="connsiteX4" fmla="*/ 443659 w 928201"/>
                <a:gd name="connsiteY4" fmla="*/ 4969 h 880048"/>
                <a:gd name="connsiteX5" fmla="*/ 786625 w 928201"/>
                <a:gd name="connsiteY5" fmla="*/ 72827 h 880048"/>
                <a:gd name="connsiteX6" fmla="*/ 926803 w 928201"/>
                <a:gd name="connsiteY6" fmla="*/ 339863 h 880048"/>
                <a:gd name="connsiteX7" fmla="*/ 855795 w 928201"/>
                <a:gd name="connsiteY7" fmla="*/ 751539 h 880048"/>
                <a:gd name="connsiteX8" fmla="*/ 832498 w 928201"/>
                <a:gd name="connsiteY8" fmla="*/ 804566 h 880048"/>
                <a:gd name="connsiteX9" fmla="*/ 785312 w 928201"/>
                <a:gd name="connsiteY9" fmla="*/ 802728 h 880048"/>
                <a:gd name="connsiteX10" fmla="*/ 706626 w 928201"/>
                <a:gd name="connsiteY10" fmla="*/ 695757 h 880048"/>
                <a:gd name="connsiteX11" fmla="*/ 587972 w 928201"/>
                <a:gd name="connsiteY11" fmla="*/ 646340 h 880048"/>
                <a:gd name="connsiteX12" fmla="*/ 348960 w 928201"/>
                <a:gd name="connsiteY12" fmla="*/ 646602 h 880048"/>
                <a:gd name="connsiteX13" fmla="*/ 228469 w 928201"/>
                <a:gd name="connsiteY13" fmla="*/ 703566 h 880048"/>
                <a:gd name="connsiteX14" fmla="*/ 145648 w 928201"/>
                <a:gd name="connsiteY14" fmla="*/ 844205 h 880048"/>
                <a:gd name="connsiteX15" fmla="*/ 118610 w 928201"/>
                <a:gd name="connsiteY15" fmla="*/ 880037 h 880048"/>
                <a:gd name="connsiteX16" fmla="*/ 89931 w 928201"/>
                <a:gd name="connsiteY16" fmla="*/ 843614 h 880048"/>
                <a:gd name="connsiteX17" fmla="*/ 3500 w 928201"/>
                <a:gd name="connsiteY17" fmla="*/ 618908 h 880048"/>
                <a:gd name="connsiteX18" fmla="*/ 350 w 928201"/>
                <a:gd name="connsiteY18" fmla="*/ 588719 h 880048"/>
                <a:gd name="connsiteX19" fmla="*/ 219 w 928201"/>
                <a:gd name="connsiteY19" fmla="*/ 450181 h 88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8201" h="880048">
                  <a:moveTo>
                    <a:pt x="219" y="450181"/>
                  </a:moveTo>
                  <a:cubicBezTo>
                    <a:pt x="-700" y="375498"/>
                    <a:pt x="-44" y="284736"/>
                    <a:pt x="29488" y="197256"/>
                  </a:cubicBezTo>
                  <a:cubicBezTo>
                    <a:pt x="59677" y="107741"/>
                    <a:pt x="111522" y="40079"/>
                    <a:pt x="210356" y="21244"/>
                  </a:cubicBezTo>
                  <a:cubicBezTo>
                    <a:pt x="225647" y="18357"/>
                    <a:pt x="242382" y="15797"/>
                    <a:pt x="257213" y="18882"/>
                  </a:cubicBezTo>
                  <a:cubicBezTo>
                    <a:pt x="321003" y="32270"/>
                    <a:pt x="381642" y="11007"/>
                    <a:pt x="443659" y="4969"/>
                  </a:cubicBezTo>
                  <a:cubicBezTo>
                    <a:pt x="564609" y="-6778"/>
                    <a:pt x="683656" y="-2644"/>
                    <a:pt x="786625" y="72827"/>
                  </a:cubicBezTo>
                  <a:cubicBezTo>
                    <a:pt x="875943" y="138257"/>
                    <a:pt x="920110" y="226656"/>
                    <a:pt x="926803" y="339863"/>
                  </a:cubicBezTo>
                  <a:cubicBezTo>
                    <a:pt x="935335" y="483913"/>
                    <a:pt x="903965" y="618580"/>
                    <a:pt x="855795" y="751539"/>
                  </a:cubicBezTo>
                  <a:cubicBezTo>
                    <a:pt x="849167" y="769718"/>
                    <a:pt x="844639" y="788750"/>
                    <a:pt x="832498" y="804566"/>
                  </a:cubicBezTo>
                  <a:cubicBezTo>
                    <a:pt x="815238" y="827076"/>
                    <a:pt x="799881" y="827076"/>
                    <a:pt x="785312" y="802728"/>
                  </a:cubicBezTo>
                  <a:cubicBezTo>
                    <a:pt x="762408" y="764534"/>
                    <a:pt x="738520" y="727323"/>
                    <a:pt x="706626" y="695757"/>
                  </a:cubicBezTo>
                  <a:cubicBezTo>
                    <a:pt x="673681" y="663206"/>
                    <a:pt x="636864" y="644502"/>
                    <a:pt x="587972" y="646340"/>
                  </a:cubicBezTo>
                  <a:cubicBezTo>
                    <a:pt x="508367" y="649359"/>
                    <a:pt x="428565" y="648637"/>
                    <a:pt x="348960" y="646602"/>
                  </a:cubicBezTo>
                  <a:cubicBezTo>
                    <a:pt x="298033" y="645355"/>
                    <a:pt x="259904" y="666159"/>
                    <a:pt x="228469" y="703566"/>
                  </a:cubicBezTo>
                  <a:cubicBezTo>
                    <a:pt x="192965" y="745830"/>
                    <a:pt x="170455" y="795641"/>
                    <a:pt x="145648" y="844205"/>
                  </a:cubicBezTo>
                  <a:cubicBezTo>
                    <a:pt x="138692" y="857855"/>
                    <a:pt x="134360" y="879512"/>
                    <a:pt x="118610" y="880037"/>
                  </a:cubicBezTo>
                  <a:cubicBezTo>
                    <a:pt x="100169" y="880627"/>
                    <a:pt x="96822" y="857855"/>
                    <a:pt x="89931" y="843614"/>
                  </a:cubicBezTo>
                  <a:cubicBezTo>
                    <a:pt x="54886" y="771162"/>
                    <a:pt x="29751" y="694772"/>
                    <a:pt x="3500" y="618908"/>
                  </a:cubicBezTo>
                  <a:cubicBezTo>
                    <a:pt x="284" y="609589"/>
                    <a:pt x="416" y="598826"/>
                    <a:pt x="350" y="588719"/>
                  </a:cubicBezTo>
                  <a:cubicBezTo>
                    <a:pt x="22" y="547900"/>
                    <a:pt x="219" y="507080"/>
                    <a:pt x="219" y="450181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8">
              <a:extLst>
                <a:ext uri="{FF2B5EF4-FFF2-40B4-BE49-F238E27FC236}">
                  <a16:creationId xmlns:a16="http://schemas.microsoft.com/office/drawing/2014/main" xmlns="" id="{DB430305-E3B8-4479-B004-B5855C5BC67F}"/>
                </a:ext>
              </a:extLst>
            </p:cNvPr>
            <p:cNvSpPr/>
            <p:nvPr/>
          </p:nvSpPr>
          <p:spPr>
            <a:xfrm>
              <a:off x="7914554" y="2958618"/>
              <a:ext cx="276818" cy="106844"/>
            </a:xfrm>
            <a:custGeom>
              <a:avLst/>
              <a:gdLst>
                <a:gd name="connsiteX0" fmla="*/ 208089 w 406368"/>
                <a:gd name="connsiteY0" fmla="*/ 156238 h 156846"/>
                <a:gd name="connsiteX1" fmla="*/ 80445 w 406368"/>
                <a:gd name="connsiteY1" fmla="*/ 156238 h 156846"/>
                <a:gd name="connsiteX2" fmla="*/ 4122 w 406368"/>
                <a:gd name="connsiteY2" fmla="*/ 119028 h 156846"/>
                <a:gd name="connsiteX3" fmla="*/ 32997 w 406368"/>
                <a:gd name="connsiteY3" fmla="*/ 26232 h 156846"/>
                <a:gd name="connsiteX4" fmla="*/ 98493 w 406368"/>
                <a:gd name="connsiteY4" fmla="*/ 506 h 156846"/>
                <a:gd name="connsiteX5" fmla="*/ 292682 w 406368"/>
                <a:gd name="connsiteY5" fmla="*/ 834 h 156846"/>
                <a:gd name="connsiteX6" fmla="*/ 403723 w 406368"/>
                <a:gd name="connsiteY6" fmla="*/ 83261 h 156846"/>
                <a:gd name="connsiteX7" fmla="*/ 349515 w 406368"/>
                <a:gd name="connsiteY7" fmla="*/ 156107 h 156846"/>
                <a:gd name="connsiteX8" fmla="*/ 208089 w 406368"/>
                <a:gd name="connsiteY8" fmla="*/ 156435 h 156846"/>
                <a:gd name="connsiteX9" fmla="*/ 208089 w 406368"/>
                <a:gd name="connsiteY9" fmla="*/ 156238 h 1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368" h="156846">
                  <a:moveTo>
                    <a:pt x="208089" y="156238"/>
                  </a:moveTo>
                  <a:cubicBezTo>
                    <a:pt x="165563" y="156238"/>
                    <a:pt x="123037" y="156304"/>
                    <a:pt x="80445" y="156238"/>
                  </a:cubicBezTo>
                  <a:cubicBezTo>
                    <a:pt x="48879" y="156173"/>
                    <a:pt x="15541" y="153416"/>
                    <a:pt x="4122" y="119028"/>
                  </a:cubicBezTo>
                  <a:cubicBezTo>
                    <a:pt x="-7494" y="83917"/>
                    <a:pt x="6484" y="51564"/>
                    <a:pt x="32997" y="26232"/>
                  </a:cubicBezTo>
                  <a:cubicBezTo>
                    <a:pt x="50979" y="9037"/>
                    <a:pt x="73686" y="637"/>
                    <a:pt x="98493" y="506"/>
                  </a:cubicBezTo>
                  <a:cubicBezTo>
                    <a:pt x="163201" y="112"/>
                    <a:pt x="227974" y="-544"/>
                    <a:pt x="292682" y="834"/>
                  </a:cubicBezTo>
                  <a:cubicBezTo>
                    <a:pt x="350631" y="2081"/>
                    <a:pt x="391910" y="34041"/>
                    <a:pt x="403723" y="83261"/>
                  </a:cubicBezTo>
                  <a:cubicBezTo>
                    <a:pt x="414026" y="126247"/>
                    <a:pt x="393879" y="154729"/>
                    <a:pt x="349515" y="156107"/>
                  </a:cubicBezTo>
                  <a:cubicBezTo>
                    <a:pt x="302395" y="157551"/>
                    <a:pt x="255209" y="156435"/>
                    <a:pt x="208089" y="156435"/>
                  </a:cubicBezTo>
                  <a:cubicBezTo>
                    <a:pt x="208089" y="156304"/>
                    <a:pt x="208089" y="156238"/>
                    <a:pt x="208089" y="156238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943C0FEF-9187-4E91-A375-AE0950F1D6D3}"/>
                </a:ext>
              </a:extLst>
            </p:cNvPr>
            <p:cNvGrpSpPr/>
            <p:nvPr/>
          </p:nvGrpSpPr>
          <p:grpSpPr>
            <a:xfrm>
              <a:off x="7608361" y="3492785"/>
              <a:ext cx="837871" cy="2235698"/>
              <a:chOff x="7608361" y="3492785"/>
              <a:chExt cx="837871" cy="2235698"/>
            </a:xfrm>
          </p:grpSpPr>
          <p:sp>
            <p:nvSpPr>
              <p:cNvPr id="69" name="Freeform: Shape 20">
                <a:extLst>
                  <a:ext uri="{FF2B5EF4-FFF2-40B4-BE49-F238E27FC236}">
                    <a16:creationId xmlns:a16="http://schemas.microsoft.com/office/drawing/2014/main" xmlns="" id="{0CABDC2A-16F4-4045-AAB3-790BC6AC6D8A}"/>
                  </a:ext>
                </a:extLst>
              </p:cNvPr>
              <p:cNvSpPr/>
              <p:nvPr/>
            </p:nvSpPr>
            <p:spPr>
              <a:xfrm>
                <a:off x="7767025" y="4240566"/>
                <a:ext cx="518677" cy="1487917"/>
              </a:xfrm>
              <a:custGeom>
                <a:avLst/>
                <a:gdLst>
                  <a:gd name="connsiteX0" fmla="*/ 163073 w 761416"/>
                  <a:gd name="connsiteY0" fmla="*/ 2154462 h 2184256"/>
                  <a:gd name="connsiteX1" fmla="*/ 173114 w 761416"/>
                  <a:gd name="connsiteY1" fmla="*/ 1983504 h 2184256"/>
                  <a:gd name="connsiteX2" fmla="*/ 199233 w 761416"/>
                  <a:gd name="connsiteY2" fmla="*/ 1960994 h 2184256"/>
                  <a:gd name="connsiteX3" fmla="*/ 303448 w 761416"/>
                  <a:gd name="connsiteY3" fmla="*/ 1971363 h 2184256"/>
                  <a:gd name="connsiteX4" fmla="*/ 360281 w 761416"/>
                  <a:gd name="connsiteY4" fmla="*/ 1964997 h 2184256"/>
                  <a:gd name="connsiteX5" fmla="*/ 471518 w 761416"/>
                  <a:gd name="connsiteY5" fmla="*/ 1790233 h 2184256"/>
                  <a:gd name="connsiteX6" fmla="*/ 523364 w 761416"/>
                  <a:gd name="connsiteY6" fmla="*/ 1541245 h 2184256"/>
                  <a:gd name="connsiteX7" fmla="*/ 492847 w 761416"/>
                  <a:gd name="connsiteY7" fmla="*/ 1155032 h 2184256"/>
                  <a:gd name="connsiteX8" fmla="*/ 390929 w 761416"/>
                  <a:gd name="connsiteY8" fmla="*/ 685537 h 2184256"/>
                  <a:gd name="connsiteX9" fmla="*/ 361266 w 761416"/>
                  <a:gd name="connsiteY9" fmla="*/ 443703 h 2184256"/>
                  <a:gd name="connsiteX10" fmla="*/ 332390 w 761416"/>
                  <a:gd name="connsiteY10" fmla="*/ 404524 h 2184256"/>
                  <a:gd name="connsiteX11" fmla="*/ 190439 w 761416"/>
                  <a:gd name="connsiteY11" fmla="*/ 315206 h 2184256"/>
                  <a:gd name="connsiteX12" fmla="*/ 80054 w 761416"/>
                  <a:gd name="connsiteY12" fmla="*/ 170236 h 2184256"/>
                  <a:gd name="connsiteX13" fmla="*/ 5568 w 761416"/>
                  <a:gd name="connsiteY13" fmla="*/ 39638 h 2184256"/>
                  <a:gd name="connsiteX14" fmla="*/ 7800 w 761416"/>
                  <a:gd name="connsiteY14" fmla="*/ 15028 h 2184256"/>
                  <a:gd name="connsiteX15" fmla="*/ 23222 w 761416"/>
                  <a:gd name="connsiteY15" fmla="*/ 2428 h 2184256"/>
                  <a:gd name="connsiteX16" fmla="*/ 48947 w 761416"/>
                  <a:gd name="connsiteY16" fmla="*/ 11419 h 2184256"/>
                  <a:gd name="connsiteX17" fmla="*/ 72704 w 761416"/>
                  <a:gd name="connsiteY17" fmla="*/ 52173 h 2184256"/>
                  <a:gd name="connsiteX18" fmla="*/ 274441 w 761416"/>
                  <a:gd name="connsiteY18" fmla="*/ 307461 h 2184256"/>
                  <a:gd name="connsiteX19" fmla="*/ 479328 w 761416"/>
                  <a:gd name="connsiteY19" fmla="*/ 312121 h 2184256"/>
                  <a:gd name="connsiteX20" fmla="*/ 526120 w 761416"/>
                  <a:gd name="connsiteY20" fmla="*/ 272876 h 2184256"/>
                  <a:gd name="connsiteX21" fmla="*/ 700819 w 761416"/>
                  <a:gd name="connsiteY21" fmla="*/ 30516 h 2184256"/>
                  <a:gd name="connsiteX22" fmla="*/ 728972 w 761416"/>
                  <a:gd name="connsiteY22" fmla="*/ 0 h 2184256"/>
                  <a:gd name="connsiteX23" fmla="*/ 753058 w 761416"/>
                  <a:gd name="connsiteY23" fmla="*/ 14766 h 2184256"/>
                  <a:gd name="connsiteX24" fmla="*/ 757848 w 761416"/>
                  <a:gd name="connsiteY24" fmla="*/ 36423 h 2184256"/>
                  <a:gd name="connsiteX25" fmla="*/ 730679 w 761416"/>
                  <a:gd name="connsiteY25" fmla="*/ 85840 h 2184256"/>
                  <a:gd name="connsiteX26" fmla="*/ 725101 w 761416"/>
                  <a:gd name="connsiteY26" fmla="*/ 106578 h 2184256"/>
                  <a:gd name="connsiteX27" fmla="*/ 503347 w 761416"/>
                  <a:gd name="connsiteY27" fmla="*/ 369151 h 2184256"/>
                  <a:gd name="connsiteX28" fmla="*/ 425777 w 761416"/>
                  <a:gd name="connsiteY28" fmla="*/ 405245 h 2184256"/>
                  <a:gd name="connsiteX29" fmla="*/ 397951 w 761416"/>
                  <a:gd name="connsiteY29" fmla="*/ 442456 h 2184256"/>
                  <a:gd name="connsiteX30" fmla="*/ 432864 w 761416"/>
                  <a:gd name="connsiteY30" fmla="*/ 700107 h 2184256"/>
                  <a:gd name="connsiteX31" fmla="*/ 546005 w 761416"/>
                  <a:gd name="connsiteY31" fmla="*/ 1248944 h 2184256"/>
                  <a:gd name="connsiteX32" fmla="*/ 547908 w 761416"/>
                  <a:gd name="connsiteY32" fmla="*/ 1320674 h 2184256"/>
                  <a:gd name="connsiteX33" fmla="*/ 514373 w 761416"/>
                  <a:gd name="connsiteY33" fmla="*/ 1759586 h 2184256"/>
                  <a:gd name="connsiteX34" fmla="*/ 351618 w 761416"/>
                  <a:gd name="connsiteY34" fmla="*/ 2012183 h 2184256"/>
                  <a:gd name="connsiteX35" fmla="*/ 344596 w 761416"/>
                  <a:gd name="connsiteY35" fmla="*/ 2032199 h 2184256"/>
                  <a:gd name="connsiteX36" fmla="*/ 303973 w 761416"/>
                  <a:gd name="connsiteY36" fmla="*/ 2164634 h 2184256"/>
                  <a:gd name="connsiteX37" fmla="*/ 163073 w 761416"/>
                  <a:gd name="connsiteY37" fmla="*/ 2154462 h 218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1416" h="2184256">
                    <a:moveTo>
                      <a:pt x="163073" y="2154462"/>
                    </a:moveTo>
                    <a:cubicBezTo>
                      <a:pt x="113787" y="2094414"/>
                      <a:pt x="117462" y="2031805"/>
                      <a:pt x="173114" y="1983504"/>
                    </a:cubicBezTo>
                    <a:cubicBezTo>
                      <a:pt x="176592" y="1969985"/>
                      <a:pt x="187683" y="1964997"/>
                      <a:pt x="199233" y="1960994"/>
                    </a:cubicBezTo>
                    <a:cubicBezTo>
                      <a:pt x="235524" y="1948263"/>
                      <a:pt x="270307" y="1951741"/>
                      <a:pt x="303448" y="1971363"/>
                    </a:cubicBezTo>
                    <a:cubicBezTo>
                      <a:pt x="332390" y="1988492"/>
                      <a:pt x="338493" y="1987967"/>
                      <a:pt x="360281" y="1964997"/>
                    </a:cubicBezTo>
                    <a:cubicBezTo>
                      <a:pt x="408714" y="1914005"/>
                      <a:pt x="445465" y="1855401"/>
                      <a:pt x="471518" y="1790233"/>
                    </a:cubicBezTo>
                    <a:cubicBezTo>
                      <a:pt x="503479" y="1710366"/>
                      <a:pt x="515685" y="1626823"/>
                      <a:pt x="523364" y="1541245"/>
                    </a:cubicBezTo>
                    <a:cubicBezTo>
                      <a:pt x="535111" y="1410254"/>
                      <a:pt x="512601" y="1283070"/>
                      <a:pt x="492847" y="1155032"/>
                    </a:cubicBezTo>
                    <a:cubicBezTo>
                      <a:pt x="468369" y="996412"/>
                      <a:pt x="429189" y="841073"/>
                      <a:pt x="390929" y="685537"/>
                    </a:cubicBezTo>
                    <a:cubicBezTo>
                      <a:pt x="371438" y="606195"/>
                      <a:pt x="357919" y="525868"/>
                      <a:pt x="361266" y="443703"/>
                    </a:cubicBezTo>
                    <a:cubicBezTo>
                      <a:pt x="362184" y="421455"/>
                      <a:pt x="354703" y="410102"/>
                      <a:pt x="332390" y="404524"/>
                    </a:cubicBezTo>
                    <a:cubicBezTo>
                      <a:pt x="275688" y="390348"/>
                      <a:pt x="230931" y="354647"/>
                      <a:pt x="190439" y="315206"/>
                    </a:cubicBezTo>
                    <a:cubicBezTo>
                      <a:pt x="146797" y="272679"/>
                      <a:pt x="105583" y="227134"/>
                      <a:pt x="80054" y="170236"/>
                    </a:cubicBezTo>
                    <a:cubicBezTo>
                      <a:pt x="55248" y="126725"/>
                      <a:pt x="30572" y="83084"/>
                      <a:pt x="5568" y="39638"/>
                    </a:cubicBezTo>
                    <a:cubicBezTo>
                      <a:pt x="318" y="30582"/>
                      <a:pt x="-4670" y="22182"/>
                      <a:pt x="7800" y="15028"/>
                    </a:cubicBezTo>
                    <a:cubicBezTo>
                      <a:pt x="10884" y="8269"/>
                      <a:pt x="17053" y="5381"/>
                      <a:pt x="23222" y="2428"/>
                    </a:cubicBezTo>
                    <a:cubicBezTo>
                      <a:pt x="34641" y="-2691"/>
                      <a:pt x="42648" y="1444"/>
                      <a:pt x="48947" y="11419"/>
                    </a:cubicBezTo>
                    <a:cubicBezTo>
                      <a:pt x="57414" y="24741"/>
                      <a:pt x="65748" y="38063"/>
                      <a:pt x="72704" y="52173"/>
                    </a:cubicBezTo>
                    <a:cubicBezTo>
                      <a:pt x="124943" y="149170"/>
                      <a:pt x="187355" y="238094"/>
                      <a:pt x="274441" y="307461"/>
                    </a:cubicBezTo>
                    <a:cubicBezTo>
                      <a:pt x="345843" y="364360"/>
                      <a:pt x="405104" y="365672"/>
                      <a:pt x="479328" y="312121"/>
                    </a:cubicBezTo>
                    <a:cubicBezTo>
                      <a:pt x="495866" y="300177"/>
                      <a:pt x="511420" y="287183"/>
                      <a:pt x="526120" y="272876"/>
                    </a:cubicBezTo>
                    <a:cubicBezTo>
                      <a:pt x="598572" y="202262"/>
                      <a:pt x="653961" y="119572"/>
                      <a:pt x="700819" y="30516"/>
                    </a:cubicBezTo>
                    <a:cubicBezTo>
                      <a:pt x="707250" y="18244"/>
                      <a:pt x="709416" y="722"/>
                      <a:pt x="728972" y="0"/>
                    </a:cubicBezTo>
                    <a:cubicBezTo>
                      <a:pt x="738423" y="2625"/>
                      <a:pt x="747479" y="5841"/>
                      <a:pt x="753058" y="14766"/>
                    </a:cubicBezTo>
                    <a:cubicBezTo>
                      <a:pt x="762245" y="20344"/>
                      <a:pt x="763886" y="26579"/>
                      <a:pt x="757848" y="36423"/>
                    </a:cubicBezTo>
                    <a:cubicBezTo>
                      <a:pt x="748004" y="52370"/>
                      <a:pt x="739669" y="69302"/>
                      <a:pt x="730679" y="85840"/>
                    </a:cubicBezTo>
                    <a:cubicBezTo>
                      <a:pt x="732976" y="93846"/>
                      <a:pt x="728710" y="100278"/>
                      <a:pt x="725101" y="106578"/>
                    </a:cubicBezTo>
                    <a:cubicBezTo>
                      <a:pt x="667414" y="207840"/>
                      <a:pt x="601394" y="302014"/>
                      <a:pt x="503347" y="369151"/>
                    </a:cubicBezTo>
                    <a:cubicBezTo>
                      <a:pt x="479525" y="385492"/>
                      <a:pt x="454324" y="399405"/>
                      <a:pt x="425777" y="405245"/>
                    </a:cubicBezTo>
                    <a:cubicBezTo>
                      <a:pt x="404382" y="409642"/>
                      <a:pt x="398542" y="421652"/>
                      <a:pt x="397951" y="442456"/>
                    </a:cubicBezTo>
                    <a:cubicBezTo>
                      <a:pt x="395654" y="530330"/>
                      <a:pt x="411011" y="615842"/>
                      <a:pt x="432864" y="700107"/>
                    </a:cubicBezTo>
                    <a:cubicBezTo>
                      <a:pt x="479788" y="881236"/>
                      <a:pt x="519229" y="1063745"/>
                      <a:pt x="546005" y="1248944"/>
                    </a:cubicBezTo>
                    <a:cubicBezTo>
                      <a:pt x="549483" y="1272897"/>
                      <a:pt x="550927" y="1296654"/>
                      <a:pt x="547908" y="1320674"/>
                    </a:cubicBezTo>
                    <a:cubicBezTo>
                      <a:pt x="565693" y="1469187"/>
                      <a:pt x="561362" y="1615994"/>
                      <a:pt x="514373" y="1759586"/>
                    </a:cubicBezTo>
                    <a:cubicBezTo>
                      <a:pt x="482150" y="1857960"/>
                      <a:pt x="432208" y="1944981"/>
                      <a:pt x="351618" y="2012183"/>
                    </a:cubicBezTo>
                    <a:cubicBezTo>
                      <a:pt x="344793" y="2017827"/>
                      <a:pt x="341512" y="2021305"/>
                      <a:pt x="344596" y="2032199"/>
                    </a:cubicBezTo>
                    <a:cubicBezTo>
                      <a:pt x="361003" y="2090148"/>
                      <a:pt x="346040" y="2136152"/>
                      <a:pt x="303973" y="2164634"/>
                    </a:cubicBezTo>
                    <a:cubicBezTo>
                      <a:pt x="260857" y="2193904"/>
                      <a:pt x="213080" y="2190360"/>
                      <a:pt x="163073" y="2154462"/>
                    </a:cubicBezTo>
                    <a:close/>
                  </a:path>
                </a:pathLst>
              </a:custGeom>
              <a:solidFill>
                <a:srgbClr val="313483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1">
                <a:extLst>
                  <a:ext uri="{FF2B5EF4-FFF2-40B4-BE49-F238E27FC236}">
                    <a16:creationId xmlns:a16="http://schemas.microsoft.com/office/drawing/2014/main" xmlns="" id="{761F56B8-65A1-442A-891F-D268051CE487}"/>
                  </a:ext>
                </a:extLst>
              </p:cNvPr>
              <p:cNvSpPr/>
              <p:nvPr/>
            </p:nvSpPr>
            <p:spPr>
              <a:xfrm>
                <a:off x="7608361" y="3507677"/>
                <a:ext cx="177659" cy="743215"/>
              </a:xfrm>
              <a:custGeom>
                <a:avLst/>
                <a:gdLst>
                  <a:gd name="connsiteX0" fmla="*/ 257191 w 260803"/>
                  <a:gd name="connsiteY0" fmla="*/ 1083688 h 1091037"/>
                  <a:gd name="connsiteX1" fmla="*/ 240588 w 260803"/>
                  <a:gd name="connsiteY1" fmla="*/ 1091038 h 1091037"/>
                  <a:gd name="connsiteX2" fmla="*/ 84724 w 260803"/>
                  <a:gd name="connsiteY2" fmla="*/ 704824 h 1091037"/>
                  <a:gd name="connsiteX3" fmla="*/ 7744 w 260803"/>
                  <a:gd name="connsiteY3" fmla="*/ 394738 h 1091037"/>
                  <a:gd name="connsiteX4" fmla="*/ 656 w 260803"/>
                  <a:gd name="connsiteY4" fmla="*/ 345714 h 1091037"/>
                  <a:gd name="connsiteX5" fmla="*/ 11813 w 260803"/>
                  <a:gd name="connsiteY5" fmla="*/ 160778 h 1091037"/>
                  <a:gd name="connsiteX6" fmla="*/ 257257 w 260803"/>
                  <a:gd name="connsiteY6" fmla="*/ 3339 h 1091037"/>
                  <a:gd name="connsiteX7" fmla="*/ 249579 w 260803"/>
                  <a:gd name="connsiteY7" fmla="*/ 26768 h 1091037"/>
                  <a:gd name="connsiteX8" fmla="*/ 219587 w 260803"/>
                  <a:gd name="connsiteY8" fmla="*/ 30443 h 1091037"/>
                  <a:gd name="connsiteX9" fmla="*/ 36488 w 260803"/>
                  <a:gd name="connsiteY9" fmla="*/ 187029 h 1091037"/>
                  <a:gd name="connsiteX10" fmla="*/ 30779 w 260803"/>
                  <a:gd name="connsiteY10" fmla="*/ 322220 h 1091037"/>
                  <a:gd name="connsiteX11" fmla="*/ 100934 w 260803"/>
                  <a:gd name="connsiteY11" fmla="*/ 653176 h 1091037"/>
                  <a:gd name="connsiteX12" fmla="*/ 255026 w 260803"/>
                  <a:gd name="connsiteY12" fmla="*/ 1054746 h 1091037"/>
                  <a:gd name="connsiteX13" fmla="*/ 257191 w 260803"/>
                  <a:gd name="connsiteY13" fmla="*/ 1083688 h 109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803" h="1091037">
                    <a:moveTo>
                      <a:pt x="257191" y="1083688"/>
                    </a:moveTo>
                    <a:cubicBezTo>
                      <a:pt x="251679" y="1086116"/>
                      <a:pt x="246100" y="1088610"/>
                      <a:pt x="240588" y="1091038"/>
                    </a:cubicBezTo>
                    <a:cubicBezTo>
                      <a:pt x="175355" y="967660"/>
                      <a:pt x="127775" y="837128"/>
                      <a:pt x="84724" y="704824"/>
                    </a:cubicBezTo>
                    <a:cubicBezTo>
                      <a:pt x="51714" y="603365"/>
                      <a:pt x="26710" y="499741"/>
                      <a:pt x="7744" y="394738"/>
                    </a:cubicBezTo>
                    <a:cubicBezTo>
                      <a:pt x="4791" y="378528"/>
                      <a:pt x="6694" y="361531"/>
                      <a:pt x="656" y="345714"/>
                    </a:cubicBezTo>
                    <a:cubicBezTo>
                      <a:pt x="1116" y="283894"/>
                      <a:pt x="-4791" y="221877"/>
                      <a:pt x="11813" y="160778"/>
                    </a:cubicBezTo>
                    <a:cubicBezTo>
                      <a:pt x="42395" y="48425"/>
                      <a:pt x="141426" y="-15758"/>
                      <a:pt x="257257" y="3339"/>
                    </a:cubicBezTo>
                    <a:cubicBezTo>
                      <a:pt x="263360" y="13971"/>
                      <a:pt x="258504" y="20993"/>
                      <a:pt x="249579" y="26768"/>
                    </a:cubicBezTo>
                    <a:cubicBezTo>
                      <a:pt x="239931" y="30837"/>
                      <a:pt x="229694" y="30246"/>
                      <a:pt x="219587" y="30443"/>
                    </a:cubicBezTo>
                    <a:cubicBezTo>
                      <a:pt x="122788" y="32740"/>
                      <a:pt x="54405" y="91804"/>
                      <a:pt x="36488" y="187029"/>
                    </a:cubicBezTo>
                    <a:cubicBezTo>
                      <a:pt x="28088" y="231983"/>
                      <a:pt x="31435" y="277134"/>
                      <a:pt x="30779" y="322220"/>
                    </a:cubicBezTo>
                    <a:cubicBezTo>
                      <a:pt x="42132" y="435098"/>
                      <a:pt x="68318" y="544826"/>
                      <a:pt x="100934" y="653176"/>
                    </a:cubicBezTo>
                    <a:cubicBezTo>
                      <a:pt x="142410" y="790861"/>
                      <a:pt x="193336" y="924871"/>
                      <a:pt x="255026" y="1054746"/>
                    </a:cubicBezTo>
                    <a:cubicBezTo>
                      <a:pt x="259619" y="1064131"/>
                      <a:pt x="264213" y="1073581"/>
                      <a:pt x="257191" y="108368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22">
                <a:extLst>
                  <a:ext uri="{FF2B5EF4-FFF2-40B4-BE49-F238E27FC236}">
                    <a16:creationId xmlns:a16="http://schemas.microsoft.com/office/drawing/2014/main" xmlns="" id="{FEE88405-8C7B-442B-B714-77E4915467AB}"/>
                  </a:ext>
                </a:extLst>
              </p:cNvPr>
              <p:cNvSpPr/>
              <p:nvPr/>
            </p:nvSpPr>
            <p:spPr>
              <a:xfrm>
                <a:off x="7780213" y="3493293"/>
                <a:ext cx="72747" cy="56685"/>
              </a:xfrm>
              <a:custGeom>
                <a:avLst/>
                <a:gdLst>
                  <a:gd name="connsiteX0" fmla="*/ 187 w 106792"/>
                  <a:gd name="connsiteY0" fmla="*/ 42764 h 83214"/>
                  <a:gd name="connsiteX1" fmla="*/ 5109 w 106792"/>
                  <a:gd name="connsiteY1" fmla="*/ 24520 h 83214"/>
                  <a:gd name="connsiteX2" fmla="*/ 105780 w 106792"/>
                  <a:gd name="connsiteY2" fmla="*/ 27145 h 83214"/>
                  <a:gd name="connsiteX3" fmla="*/ 65223 w 106792"/>
                  <a:gd name="connsiteY3" fmla="*/ 82665 h 83214"/>
                  <a:gd name="connsiteX4" fmla="*/ 32279 w 106792"/>
                  <a:gd name="connsiteY4" fmla="*/ 82534 h 83214"/>
                  <a:gd name="connsiteX5" fmla="*/ 187 w 106792"/>
                  <a:gd name="connsiteY5" fmla="*/ 42764 h 8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792" h="83214">
                    <a:moveTo>
                      <a:pt x="187" y="42764"/>
                    </a:moveTo>
                    <a:cubicBezTo>
                      <a:pt x="1828" y="36661"/>
                      <a:pt x="3468" y="30558"/>
                      <a:pt x="5109" y="24520"/>
                    </a:cubicBezTo>
                    <a:cubicBezTo>
                      <a:pt x="40744" y="-9015"/>
                      <a:pt x="74214" y="-8162"/>
                      <a:pt x="105780" y="27145"/>
                    </a:cubicBezTo>
                    <a:cubicBezTo>
                      <a:pt x="111031" y="57530"/>
                      <a:pt x="95608" y="79187"/>
                      <a:pt x="65223" y="82665"/>
                    </a:cubicBezTo>
                    <a:cubicBezTo>
                      <a:pt x="54395" y="83912"/>
                      <a:pt x="43238" y="82665"/>
                      <a:pt x="32279" y="82534"/>
                    </a:cubicBezTo>
                    <a:cubicBezTo>
                      <a:pt x="8390" y="79975"/>
                      <a:pt x="-1519" y="65996"/>
                      <a:pt x="187" y="42764"/>
                    </a:cubicBezTo>
                    <a:close/>
                  </a:path>
                </a:pathLst>
              </a:custGeom>
              <a:solidFill>
                <a:srgbClr val="323786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3">
                <a:extLst>
                  <a:ext uri="{FF2B5EF4-FFF2-40B4-BE49-F238E27FC236}">
                    <a16:creationId xmlns:a16="http://schemas.microsoft.com/office/drawing/2014/main" xmlns="" id="{137AD0EB-17B0-48D8-9BFC-703E4B23C16F}"/>
                  </a:ext>
                </a:extLst>
              </p:cNvPr>
              <p:cNvSpPr/>
              <p:nvPr/>
            </p:nvSpPr>
            <p:spPr>
              <a:xfrm>
                <a:off x="8265301" y="3507568"/>
                <a:ext cx="180931" cy="743190"/>
              </a:xfrm>
              <a:custGeom>
                <a:avLst/>
                <a:gdLst>
                  <a:gd name="connsiteX0" fmla="*/ 21460 w 265606"/>
                  <a:gd name="connsiteY0" fmla="*/ 1091001 h 1091000"/>
                  <a:gd name="connsiteX1" fmla="*/ 0 w 265606"/>
                  <a:gd name="connsiteY1" fmla="*/ 1081026 h 1091000"/>
                  <a:gd name="connsiteX2" fmla="*/ 28679 w 265606"/>
                  <a:gd name="connsiteY2" fmla="*/ 1007852 h 1091000"/>
                  <a:gd name="connsiteX3" fmla="*/ 182836 w 265606"/>
                  <a:gd name="connsiteY3" fmla="*/ 577406 h 1091000"/>
                  <a:gd name="connsiteX4" fmla="*/ 234353 w 265606"/>
                  <a:gd name="connsiteY4" fmla="*/ 302364 h 1091000"/>
                  <a:gd name="connsiteX5" fmla="*/ 229103 w 265606"/>
                  <a:gd name="connsiteY5" fmla="*/ 205695 h 1091000"/>
                  <a:gd name="connsiteX6" fmla="*/ 176273 w 265606"/>
                  <a:gd name="connsiteY6" fmla="*/ 85729 h 1091000"/>
                  <a:gd name="connsiteX7" fmla="*/ 58474 w 265606"/>
                  <a:gd name="connsiteY7" fmla="*/ 30341 h 1091000"/>
                  <a:gd name="connsiteX8" fmla="*/ 32026 w 265606"/>
                  <a:gd name="connsiteY8" fmla="*/ 23909 h 1091000"/>
                  <a:gd name="connsiteX9" fmla="*/ 9910 w 265606"/>
                  <a:gd name="connsiteY9" fmla="*/ 22597 h 1091000"/>
                  <a:gd name="connsiteX10" fmla="*/ 5841 w 265606"/>
                  <a:gd name="connsiteY10" fmla="*/ 6912 h 1091000"/>
                  <a:gd name="connsiteX11" fmla="*/ 162689 w 265606"/>
                  <a:gd name="connsiteY11" fmla="*/ 35197 h 1091000"/>
                  <a:gd name="connsiteX12" fmla="*/ 259685 w 265606"/>
                  <a:gd name="connsiteY12" fmla="*/ 204383 h 1091000"/>
                  <a:gd name="connsiteX13" fmla="*/ 265001 w 265606"/>
                  <a:gd name="connsiteY13" fmla="*/ 228402 h 1091000"/>
                  <a:gd name="connsiteX14" fmla="*/ 208365 w 265606"/>
                  <a:gd name="connsiteY14" fmla="*/ 601097 h 1091000"/>
                  <a:gd name="connsiteX15" fmla="*/ 37670 w 265606"/>
                  <a:gd name="connsiteY15" fmla="*/ 1062322 h 1091000"/>
                  <a:gd name="connsiteX16" fmla="*/ 21460 w 265606"/>
                  <a:gd name="connsiteY16" fmla="*/ 1091001 h 10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606" h="1091000">
                    <a:moveTo>
                      <a:pt x="21460" y="1091001"/>
                    </a:moveTo>
                    <a:cubicBezTo>
                      <a:pt x="14307" y="1087654"/>
                      <a:pt x="7153" y="1084373"/>
                      <a:pt x="0" y="1081026"/>
                    </a:cubicBezTo>
                    <a:cubicBezTo>
                      <a:pt x="4463" y="1054644"/>
                      <a:pt x="21198" y="1033052"/>
                      <a:pt x="28679" y="1007852"/>
                    </a:cubicBezTo>
                    <a:cubicBezTo>
                      <a:pt x="92599" y="868854"/>
                      <a:pt x="143132" y="725066"/>
                      <a:pt x="182836" y="577406"/>
                    </a:cubicBezTo>
                    <a:cubicBezTo>
                      <a:pt x="207118" y="487037"/>
                      <a:pt x="225297" y="395619"/>
                      <a:pt x="234353" y="302364"/>
                    </a:cubicBezTo>
                    <a:cubicBezTo>
                      <a:pt x="237503" y="269682"/>
                      <a:pt x="232713" y="237787"/>
                      <a:pt x="229103" y="205695"/>
                    </a:cubicBezTo>
                    <a:cubicBezTo>
                      <a:pt x="222212" y="161003"/>
                      <a:pt x="208825" y="119527"/>
                      <a:pt x="176273" y="85729"/>
                    </a:cubicBezTo>
                    <a:cubicBezTo>
                      <a:pt x="143789" y="51997"/>
                      <a:pt x="104806" y="33753"/>
                      <a:pt x="58474" y="30341"/>
                    </a:cubicBezTo>
                    <a:cubicBezTo>
                      <a:pt x="49286" y="29684"/>
                      <a:pt x="39770" y="30341"/>
                      <a:pt x="32026" y="23909"/>
                    </a:cubicBezTo>
                    <a:cubicBezTo>
                      <a:pt x="24676" y="23450"/>
                      <a:pt x="17260" y="23056"/>
                      <a:pt x="9910" y="22597"/>
                    </a:cubicBezTo>
                    <a:cubicBezTo>
                      <a:pt x="4856" y="18331"/>
                      <a:pt x="-525" y="14131"/>
                      <a:pt x="5841" y="6912"/>
                    </a:cubicBezTo>
                    <a:cubicBezTo>
                      <a:pt x="62805" y="-9823"/>
                      <a:pt x="114716" y="5468"/>
                      <a:pt x="162689" y="35197"/>
                    </a:cubicBezTo>
                    <a:cubicBezTo>
                      <a:pt x="224903" y="73720"/>
                      <a:pt x="247873" y="136196"/>
                      <a:pt x="259685" y="204383"/>
                    </a:cubicBezTo>
                    <a:cubicBezTo>
                      <a:pt x="261064" y="212455"/>
                      <a:pt x="263164" y="220396"/>
                      <a:pt x="265001" y="228402"/>
                    </a:cubicBezTo>
                    <a:cubicBezTo>
                      <a:pt x="270186" y="356243"/>
                      <a:pt x="241310" y="479293"/>
                      <a:pt x="208365" y="601097"/>
                    </a:cubicBezTo>
                    <a:cubicBezTo>
                      <a:pt x="165445" y="759848"/>
                      <a:pt x="108612" y="913809"/>
                      <a:pt x="37670" y="1062322"/>
                    </a:cubicBezTo>
                    <a:cubicBezTo>
                      <a:pt x="32945" y="1072166"/>
                      <a:pt x="26907" y="1081419"/>
                      <a:pt x="21460" y="109100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24">
                <a:extLst>
                  <a:ext uri="{FF2B5EF4-FFF2-40B4-BE49-F238E27FC236}">
                    <a16:creationId xmlns:a16="http://schemas.microsoft.com/office/drawing/2014/main" xmlns="" id="{798FA9F1-492D-4F19-AC7C-F1D2BF6E4B10}"/>
                  </a:ext>
                </a:extLst>
              </p:cNvPr>
              <p:cNvSpPr/>
              <p:nvPr/>
            </p:nvSpPr>
            <p:spPr>
              <a:xfrm>
                <a:off x="8199110" y="3492785"/>
                <a:ext cx="72940" cy="57356"/>
              </a:xfrm>
              <a:custGeom>
                <a:avLst/>
                <a:gdLst>
                  <a:gd name="connsiteX0" fmla="*/ 103008 w 107076"/>
                  <a:gd name="connsiteY0" fmla="*/ 28613 h 84199"/>
                  <a:gd name="connsiteX1" fmla="*/ 107077 w 107076"/>
                  <a:gd name="connsiteY1" fmla="*/ 44298 h 84199"/>
                  <a:gd name="connsiteX2" fmla="*/ 67701 w 107076"/>
                  <a:gd name="connsiteY2" fmla="*/ 84199 h 84199"/>
                  <a:gd name="connsiteX3" fmla="*/ 29506 w 107076"/>
                  <a:gd name="connsiteY3" fmla="*/ 80196 h 84199"/>
                  <a:gd name="connsiteX4" fmla="*/ 40 w 107076"/>
                  <a:gd name="connsiteY4" fmla="*/ 41410 h 84199"/>
                  <a:gd name="connsiteX5" fmla="*/ 29834 w 107076"/>
                  <a:gd name="connsiteY5" fmla="*/ 5841 h 84199"/>
                  <a:gd name="connsiteX6" fmla="*/ 56741 w 107076"/>
                  <a:gd name="connsiteY6" fmla="*/ 0 h 84199"/>
                  <a:gd name="connsiteX7" fmla="*/ 103008 w 107076"/>
                  <a:gd name="connsiteY7" fmla="*/ 28613 h 8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076" h="84199">
                    <a:moveTo>
                      <a:pt x="103008" y="28613"/>
                    </a:moveTo>
                    <a:cubicBezTo>
                      <a:pt x="104386" y="33863"/>
                      <a:pt x="105699" y="39114"/>
                      <a:pt x="107077" y="44298"/>
                    </a:cubicBezTo>
                    <a:cubicBezTo>
                      <a:pt x="102417" y="65955"/>
                      <a:pt x="86339" y="76324"/>
                      <a:pt x="67701" y="84199"/>
                    </a:cubicBezTo>
                    <a:cubicBezTo>
                      <a:pt x="55035" y="82624"/>
                      <a:pt x="42041" y="85643"/>
                      <a:pt x="29506" y="80196"/>
                    </a:cubicBezTo>
                    <a:cubicBezTo>
                      <a:pt x="12181" y="72649"/>
                      <a:pt x="-813" y="62214"/>
                      <a:pt x="40" y="41410"/>
                    </a:cubicBezTo>
                    <a:cubicBezTo>
                      <a:pt x="827" y="22116"/>
                      <a:pt x="13231" y="11682"/>
                      <a:pt x="29834" y="5841"/>
                    </a:cubicBezTo>
                    <a:cubicBezTo>
                      <a:pt x="38431" y="2822"/>
                      <a:pt x="47751" y="1903"/>
                      <a:pt x="56741" y="0"/>
                    </a:cubicBezTo>
                    <a:cubicBezTo>
                      <a:pt x="75379" y="4331"/>
                      <a:pt x="92639" y="10894"/>
                      <a:pt x="103008" y="28613"/>
                    </a:cubicBezTo>
                    <a:close/>
                  </a:path>
                </a:pathLst>
              </a:custGeom>
              <a:solidFill>
                <a:srgbClr val="323685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5">
                <a:extLst>
                  <a:ext uri="{FF2B5EF4-FFF2-40B4-BE49-F238E27FC236}">
                    <a16:creationId xmlns:a16="http://schemas.microsoft.com/office/drawing/2014/main" xmlns="" id="{7665B8C6-B6D7-4646-9BE0-7508174950B5}"/>
                  </a:ext>
                </a:extLst>
              </p:cNvPr>
              <p:cNvSpPr/>
              <p:nvPr/>
            </p:nvSpPr>
            <p:spPr>
              <a:xfrm>
                <a:off x="7877886" y="5599015"/>
                <a:ext cx="106266" cy="106320"/>
              </a:xfrm>
              <a:custGeom>
                <a:avLst/>
                <a:gdLst>
                  <a:gd name="connsiteX0" fmla="*/ 155996 w 155998"/>
                  <a:gd name="connsiteY0" fmla="*/ 77640 h 156077"/>
                  <a:gd name="connsiteX1" fmla="*/ 80066 w 155998"/>
                  <a:gd name="connsiteY1" fmla="*/ 156064 h 156077"/>
                  <a:gd name="connsiteX2" fmla="*/ 1 w 155998"/>
                  <a:gd name="connsiteY2" fmla="*/ 78952 h 156077"/>
                  <a:gd name="connsiteX3" fmla="*/ 78754 w 155998"/>
                  <a:gd name="connsiteY3" fmla="*/ 3 h 156077"/>
                  <a:gd name="connsiteX4" fmla="*/ 155996 w 155998"/>
                  <a:gd name="connsiteY4" fmla="*/ 77640 h 15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998" h="156077">
                    <a:moveTo>
                      <a:pt x="155996" y="77640"/>
                    </a:moveTo>
                    <a:cubicBezTo>
                      <a:pt x="156325" y="120822"/>
                      <a:pt x="122986" y="155276"/>
                      <a:pt x="80066" y="156064"/>
                    </a:cubicBezTo>
                    <a:cubicBezTo>
                      <a:pt x="35440" y="156851"/>
                      <a:pt x="264" y="123053"/>
                      <a:pt x="1" y="78952"/>
                    </a:cubicBezTo>
                    <a:cubicBezTo>
                      <a:pt x="-261" y="35245"/>
                      <a:pt x="35243" y="-391"/>
                      <a:pt x="78754" y="3"/>
                    </a:cubicBezTo>
                    <a:cubicBezTo>
                      <a:pt x="121083" y="331"/>
                      <a:pt x="155668" y="35113"/>
                      <a:pt x="155996" y="77640"/>
                    </a:cubicBezTo>
                    <a:close/>
                  </a:path>
                </a:pathLst>
              </a:custGeom>
              <a:solidFill>
                <a:srgbClr val="FEFEFF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-143933" y="260350"/>
            <a:ext cx="1233593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z="2000" smtClean="0">
                <a:latin typeface="Times New Roman" pitchFamily="18" charset="0"/>
                <a:cs typeface="Times New Roman" pitchFamily="18" charset="0"/>
              </a:rPr>
              <a:t>Danh mục tương tác thuốc theo từng hoạt chất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27651" name="Object 1"/>
          <p:cNvGraphicFramePr>
            <a:graphicFrameLocks noChangeAspect="1"/>
          </p:cNvGraphicFramePr>
          <p:nvPr/>
        </p:nvGraphicFramePr>
        <p:xfrm>
          <a:off x="520701" y="688975"/>
          <a:ext cx="10672233" cy="595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9078365" imgH="6735845" progId="Word.Document.12">
                  <p:embed/>
                </p:oleObj>
              </mc:Choice>
              <mc:Fallback>
                <p:oleObj name="Document" r:id="rId3" imgW="9078365" imgH="67358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1" y="688975"/>
                        <a:ext cx="10672233" cy="595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-143933" y="260350"/>
            <a:ext cx="1233593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z="2000" smtClean="0">
                <a:latin typeface="Times New Roman" pitchFamily="18" charset="0"/>
                <a:cs typeface="Times New Roman" pitchFamily="18" charset="0"/>
              </a:rPr>
              <a:t>Danh mục tương tác thuốc theo từng hoạt chất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28675" name="Object 1"/>
          <p:cNvGraphicFramePr>
            <a:graphicFrameLocks noChangeAspect="1"/>
          </p:cNvGraphicFramePr>
          <p:nvPr/>
        </p:nvGraphicFramePr>
        <p:xfrm>
          <a:off x="615951" y="719138"/>
          <a:ext cx="11095567" cy="54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9549509" imgH="6254996" progId="Word.Document.12">
                  <p:embed/>
                </p:oleObj>
              </mc:Choice>
              <mc:Fallback>
                <p:oleObj name="Document" r:id="rId3" imgW="9549509" imgH="62549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1" y="719138"/>
                        <a:ext cx="11095567" cy="546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3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29699" name="Object 1"/>
          <p:cNvGraphicFramePr>
            <a:graphicFrameLocks noChangeAspect="1"/>
          </p:cNvGraphicFramePr>
          <p:nvPr/>
        </p:nvGraphicFramePr>
        <p:xfrm>
          <a:off x="726018" y="328614"/>
          <a:ext cx="10822516" cy="808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3" imgW="9547345" imgH="9483299" progId="Word.Document.12">
                  <p:embed/>
                </p:oleObj>
              </mc:Choice>
              <mc:Fallback>
                <p:oleObj name="Document" r:id="rId3" imgW="9547345" imgH="94832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18" y="328614"/>
                        <a:ext cx="10822516" cy="808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0723" name="Object 1"/>
          <p:cNvGraphicFramePr>
            <a:graphicFrameLocks noChangeAspect="1"/>
          </p:cNvGraphicFramePr>
          <p:nvPr/>
        </p:nvGraphicFramePr>
        <p:xfrm>
          <a:off x="622301" y="695325"/>
          <a:ext cx="10655300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9208236" imgH="7022989" progId="Word.Document.12">
                  <p:embed/>
                </p:oleObj>
              </mc:Choice>
              <mc:Fallback>
                <p:oleObj name="Document" r:id="rId3" imgW="9208236" imgH="702298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1" y="695325"/>
                        <a:ext cx="10655300" cy="611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8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1747" name="Object 1"/>
          <p:cNvGraphicFramePr>
            <a:graphicFrameLocks noChangeAspect="1"/>
          </p:cNvGraphicFramePr>
          <p:nvPr/>
        </p:nvGraphicFramePr>
        <p:xfrm>
          <a:off x="615951" y="698500"/>
          <a:ext cx="10589683" cy="676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3" imgW="9224831" imgH="7827999" progId="Word.Document.12">
                  <p:embed/>
                </p:oleObj>
              </mc:Choice>
              <mc:Fallback>
                <p:oleObj name="Document" r:id="rId3" imgW="9224831" imgH="78279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1" y="698500"/>
                        <a:ext cx="10589683" cy="676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6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615951" y="698500"/>
          <a:ext cx="10562167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4" imgW="9208236" imgH="6949316" progId="Word.Document.12">
                  <p:embed/>
                </p:oleObj>
              </mc:Choice>
              <mc:Fallback>
                <p:oleObj name="Document" r:id="rId4" imgW="9208236" imgH="694931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1" y="698500"/>
                        <a:ext cx="10562167" cy="600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5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185" y="260350"/>
            <a:ext cx="11618383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vi-VN" altLang="en-US" smtClean="0"/>
              <a:t> </a:t>
            </a:r>
          </a:p>
          <a:p>
            <a:pPr marL="0" indent="0">
              <a:buFontTx/>
              <a:buNone/>
            </a:pPr>
            <a:endParaRPr lang="vi-VN" altLang="en-US" smtClean="0"/>
          </a:p>
          <a:p>
            <a:pPr marL="0" indent="0">
              <a:buFontTx/>
              <a:buNone/>
            </a:pPr>
            <a:endParaRPr lang="vi-VN" altLang="en-US" b="1" smtClean="0"/>
          </a:p>
          <a:p>
            <a:pPr marL="0" indent="0">
              <a:buFontTx/>
              <a:buNone/>
            </a:pPr>
            <a:endParaRPr lang="es-ES" altLang="en-US" smtClean="0"/>
          </a:p>
        </p:txBody>
      </p:sp>
      <p:graphicFrame>
        <p:nvGraphicFramePr>
          <p:cNvPr id="33795" name="Object 1"/>
          <p:cNvGraphicFramePr>
            <a:graphicFrameLocks noChangeAspect="1"/>
          </p:cNvGraphicFramePr>
          <p:nvPr/>
        </p:nvGraphicFramePr>
        <p:xfrm>
          <a:off x="615951" y="698501"/>
          <a:ext cx="10562167" cy="595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4" imgW="9208236" imgH="6903316" progId="Word.Document.12">
                  <p:embed/>
                </p:oleObj>
              </mc:Choice>
              <mc:Fallback>
                <p:oleObj name="Document" r:id="rId4" imgW="9208236" imgH="690331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1" y="698501"/>
                        <a:ext cx="10562167" cy="595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6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86</Words>
  <Application>Microsoft Office PowerPoint</Application>
  <PresentationFormat>Custom</PresentationFormat>
  <Paragraphs>43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DUOC-CT2</cp:lastModifiedBy>
  <cp:revision>80</cp:revision>
  <dcterms:created xsi:type="dcterms:W3CDTF">2020-01-20T05:08:25Z</dcterms:created>
  <dcterms:modified xsi:type="dcterms:W3CDTF">2022-12-01T02:24:11Z</dcterms:modified>
</cp:coreProperties>
</file>