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61" r:id="rId3"/>
    <p:sldId id="263" r:id="rId4"/>
    <p:sldId id="264" r:id="rId5"/>
    <p:sldId id="267" r:id="rId6"/>
    <p:sldId id="268" r:id="rId7"/>
    <p:sldId id="270" r:id="rId8"/>
    <p:sldId id="273" r:id="rId9"/>
    <p:sldId id="274" r:id="rId10"/>
    <p:sldId id="272" r:id="rId11"/>
    <p:sldId id="271" r:id="rId12"/>
    <p:sldId id="275" r:id="rId13"/>
    <p:sldId id="276" r:id="rId14"/>
    <p:sldId id="277" r:id="rId15"/>
    <p:sldId id="278" r:id="rId16"/>
    <p:sldId id="279" r:id="rId17"/>
    <p:sldId id="269" r:id="rId18"/>
    <p:sldId id="280" r:id="rId19"/>
    <p:sldId id="260" r:id="rId20"/>
    <p:sldId id="26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D26"/>
    <a:srgbClr val="2C3F50"/>
    <a:srgbClr val="0076CA"/>
    <a:srgbClr val="91B1CA"/>
    <a:srgbClr val="3598DB"/>
    <a:srgbClr val="2ECD71"/>
    <a:srgbClr val="F1C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p:restoredTop sz="94674"/>
  </p:normalViewPr>
  <p:slideViewPr>
    <p:cSldViewPr>
      <p:cViewPr varScale="1">
        <p:scale>
          <a:sx n="92" d="100"/>
          <a:sy n="92" d="100"/>
        </p:scale>
        <p:origin x="-58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vi-VN" smtClean="0"/>
              <a:t>11/28/2022</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EF9A0-5446-47EB-B8FD-3533C002CD7B}" type="slidenum">
              <a:rPr lang="en-US" smtClean="0"/>
              <a:t>‹#›</a:t>
            </a:fld>
            <a:endParaRPr lang="en-US"/>
          </a:p>
        </p:txBody>
      </p:sp>
    </p:spTree>
    <p:extLst>
      <p:ext uri="{BB962C8B-B14F-4D97-AF65-F5344CB8AC3E}">
        <p14:creationId xmlns:p14="http://schemas.microsoft.com/office/powerpoint/2010/main" val="24929167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vi-VN" smtClean="0"/>
              <a:t>11/28/2022</a:t>
            </a:r>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4AA1F-90EC-4475-849E-3911B8335E01}" type="slidenum">
              <a:rPr lang="en-US" smtClean="0"/>
              <a:t>‹#›</a:t>
            </a:fld>
            <a:endParaRPr lang="en-US"/>
          </a:p>
        </p:txBody>
      </p:sp>
    </p:spTree>
    <p:extLst>
      <p:ext uri="{BB962C8B-B14F-4D97-AF65-F5344CB8AC3E}">
        <p14:creationId xmlns:p14="http://schemas.microsoft.com/office/powerpoint/2010/main" val="299717040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24AA1F-90EC-4475-849E-3911B8335E01}" type="slidenum">
              <a:rPr lang="en-US" smtClean="0"/>
              <a:t>1</a:t>
            </a:fld>
            <a:endParaRPr lang="en-US"/>
          </a:p>
        </p:txBody>
      </p:sp>
      <p:sp>
        <p:nvSpPr>
          <p:cNvPr id="5" name="Date Placeholder 4"/>
          <p:cNvSpPr>
            <a:spLocks noGrp="1"/>
          </p:cNvSpPr>
          <p:nvPr>
            <p:ph type="dt" idx="11"/>
          </p:nvPr>
        </p:nvSpPr>
        <p:spPr/>
        <p:txBody>
          <a:bodyPr/>
          <a:lstStyle/>
          <a:p>
            <a:r>
              <a:rPr lang="vi-VN" smtClean="0"/>
              <a:t>11/28/2022</a:t>
            </a:r>
            <a:endParaRPr lang="en-US"/>
          </a:p>
        </p:txBody>
      </p:sp>
    </p:spTree>
    <p:extLst>
      <p:ext uri="{BB962C8B-B14F-4D97-AF65-F5344CB8AC3E}">
        <p14:creationId xmlns:p14="http://schemas.microsoft.com/office/powerpoint/2010/main" val="393330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vi-VN" smtClean="0"/>
              <a:t>11/28/2022</a:t>
            </a:r>
            <a:endParaRPr lang="en-US"/>
          </a:p>
        </p:txBody>
      </p:sp>
      <p:sp>
        <p:nvSpPr>
          <p:cNvPr id="5" name="Slide Number Placeholder 4"/>
          <p:cNvSpPr>
            <a:spLocks noGrp="1"/>
          </p:cNvSpPr>
          <p:nvPr>
            <p:ph type="sldNum" sz="quarter" idx="11"/>
          </p:nvPr>
        </p:nvSpPr>
        <p:spPr/>
        <p:txBody>
          <a:bodyPr/>
          <a:lstStyle/>
          <a:p>
            <a:fld id="{5124AA1F-90EC-4475-849E-3911B8335E01}" type="slidenum">
              <a:rPr lang="en-US" smtClean="0"/>
              <a:t>3</a:t>
            </a:fld>
            <a:endParaRPr lang="en-US"/>
          </a:p>
        </p:txBody>
      </p:sp>
    </p:spTree>
    <p:extLst>
      <p:ext uri="{BB962C8B-B14F-4D97-AF65-F5344CB8AC3E}">
        <p14:creationId xmlns:p14="http://schemas.microsoft.com/office/powerpoint/2010/main" val="119728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4AA1F-90EC-4475-849E-3911B8335E01}" type="slidenum">
              <a:rPr lang="en-US" smtClean="0"/>
              <a:t>16</a:t>
            </a:fld>
            <a:endParaRPr lang="en-US"/>
          </a:p>
        </p:txBody>
      </p:sp>
      <p:sp>
        <p:nvSpPr>
          <p:cNvPr id="5" name="Date Placeholder 4"/>
          <p:cNvSpPr>
            <a:spLocks noGrp="1"/>
          </p:cNvSpPr>
          <p:nvPr>
            <p:ph type="dt" idx="11"/>
          </p:nvPr>
        </p:nvSpPr>
        <p:spPr/>
        <p:txBody>
          <a:bodyPr/>
          <a:lstStyle/>
          <a:p>
            <a:r>
              <a:rPr lang="vi-VN" smtClean="0"/>
              <a:t>11/28/2022</a:t>
            </a:r>
            <a:endParaRPr lang="en-US"/>
          </a:p>
        </p:txBody>
      </p:sp>
    </p:spTree>
    <p:extLst>
      <p:ext uri="{BB962C8B-B14F-4D97-AF65-F5344CB8AC3E}">
        <p14:creationId xmlns:p14="http://schemas.microsoft.com/office/powerpoint/2010/main" val="305317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s-ES_tradnl"/>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0DE7E971-1146-4795-9A51-1C482E755E5A}"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207685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0DE7E971-1146-4795-9A51-1C482E755E5A}"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163769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0DE7E971-1146-4795-9A51-1C482E755E5A}"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44907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0DE7E971-1146-4795-9A51-1C482E755E5A}"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542467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s-ES_tradnl"/>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7E971-1146-4795-9A51-1C482E755E5A}"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119140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0DE7E971-1146-4795-9A51-1C482E755E5A}"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88375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s-ES_tradnl"/>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0DE7E971-1146-4795-9A51-1C482E755E5A}"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130746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0DE7E971-1146-4795-9A51-1C482E755E5A}"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154425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7E971-1146-4795-9A51-1C482E755E5A}"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189851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s-ES_tradnl"/>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7E971-1146-4795-9A51-1C482E755E5A}"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103181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s-ES_tradnl"/>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_tradnl"/>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7E971-1146-4795-9A51-1C482E755E5A}"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D5EB6-4D2E-4E2A-9DFC-0AF156EFE364}" type="slidenum">
              <a:rPr lang="en-US" smtClean="0"/>
              <a:t>‹#›</a:t>
            </a:fld>
            <a:endParaRPr lang="en-US"/>
          </a:p>
        </p:txBody>
      </p:sp>
    </p:spTree>
    <p:extLst>
      <p:ext uri="{BB962C8B-B14F-4D97-AF65-F5344CB8AC3E}">
        <p14:creationId xmlns:p14="http://schemas.microsoft.com/office/powerpoint/2010/main" val="754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DE7E971-1146-4795-9A51-1C482E755E5A}" type="datetimeFigureOut">
              <a:rPr lang="en-US" smtClean="0"/>
              <a:t>11/29/2022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72D5EB6-4D2E-4E2A-9DFC-0AF156EFE364}" type="slidenum">
              <a:rPr lang="en-US" smtClean="0"/>
              <a:t>‹#›</a:t>
            </a:fld>
            <a:endParaRPr lang="en-US"/>
          </a:p>
        </p:txBody>
      </p:sp>
    </p:spTree>
    <p:extLst>
      <p:ext uri="{BB962C8B-B14F-4D97-AF65-F5344CB8AC3E}">
        <p14:creationId xmlns:p14="http://schemas.microsoft.com/office/powerpoint/2010/main" val="433274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2481575" y="2324184"/>
            <a:ext cx="4005462" cy="2057400"/>
            <a:chOff x="1139" y="1076"/>
            <a:chExt cx="3004" cy="1543"/>
          </a:xfrm>
        </p:grpSpPr>
        <p:sp>
          <p:nvSpPr>
            <p:cNvPr id="1048" name="Freeform 55"/>
            <p:cNvSpPr>
              <a:spLocks/>
            </p:cNvSpPr>
            <p:nvPr/>
          </p:nvSpPr>
          <p:spPr bwMode="auto">
            <a:xfrm>
              <a:off x="3345" y="1278"/>
              <a:ext cx="472" cy="969"/>
            </a:xfrm>
            <a:custGeom>
              <a:avLst/>
              <a:gdLst>
                <a:gd name="T0" fmla="*/ 179 w 472"/>
                <a:gd name="T1" fmla="*/ 3 h 969"/>
                <a:gd name="T2" fmla="*/ 187 w 472"/>
                <a:gd name="T3" fmla="*/ 23 h 969"/>
                <a:gd name="T4" fmla="*/ 207 w 472"/>
                <a:gd name="T5" fmla="*/ 54 h 969"/>
                <a:gd name="T6" fmla="*/ 243 w 472"/>
                <a:gd name="T7" fmla="*/ 87 h 969"/>
                <a:gd name="T8" fmla="*/ 300 w 472"/>
                <a:gd name="T9" fmla="*/ 117 h 969"/>
                <a:gd name="T10" fmla="*/ 303 w 472"/>
                <a:gd name="T11" fmla="*/ 106 h 969"/>
                <a:gd name="T12" fmla="*/ 255 w 472"/>
                <a:gd name="T13" fmla="*/ 67 h 969"/>
                <a:gd name="T14" fmla="*/ 235 w 472"/>
                <a:gd name="T15" fmla="*/ 38 h 969"/>
                <a:gd name="T16" fmla="*/ 230 w 472"/>
                <a:gd name="T17" fmla="*/ 28 h 969"/>
                <a:gd name="T18" fmla="*/ 240 w 472"/>
                <a:gd name="T19" fmla="*/ 37 h 969"/>
                <a:gd name="T20" fmla="*/ 271 w 472"/>
                <a:gd name="T21" fmla="*/ 57 h 969"/>
                <a:gd name="T22" fmla="*/ 315 w 472"/>
                <a:gd name="T23" fmla="*/ 82 h 969"/>
                <a:gd name="T24" fmla="*/ 368 w 472"/>
                <a:gd name="T25" fmla="*/ 103 h 969"/>
                <a:gd name="T26" fmla="*/ 414 w 472"/>
                <a:gd name="T27" fmla="*/ 111 h 969"/>
                <a:gd name="T28" fmla="*/ 428 w 472"/>
                <a:gd name="T29" fmla="*/ 150 h 969"/>
                <a:gd name="T30" fmla="*/ 437 w 472"/>
                <a:gd name="T31" fmla="*/ 182 h 969"/>
                <a:gd name="T32" fmla="*/ 456 w 472"/>
                <a:gd name="T33" fmla="*/ 178 h 969"/>
                <a:gd name="T34" fmla="*/ 469 w 472"/>
                <a:gd name="T35" fmla="*/ 194 h 969"/>
                <a:gd name="T36" fmla="*/ 470 w 472"/>
                <a:gd name="T37" fmla="*/ 224 h 969"/>
                <a:gd name="T38" fmla="*/ 459 w 472"/>
                <a:gd name="T39" fmla="*/ 263 h 969"/>
                <a:gd name="T40" fmla="*/ 434 w 472"/>
                <a:gd name="T41" fmla="*/ 290 h 969"/>
                <a:gd name="T42" fmla="*/ 419 w 472"/>
                <a:gd name="T43" fmla="*/ 290 h 969"/>
                <a:gd name="T44" fmla="*/ 387 w 472"/>
                <a:gd name="T45" fmla="*/ 375 h 969"/>
                <a:gd name="T46" fmla="*/ 354 w 472"/>
                <a:gd name="T47" fmla="*/ 455 h 969"/>
                <a:gd name="T48" fmla="*/ 354 w 472"/>
                <a:gd name="T49" fmla="*/ 460 h 969"/>
                <a:gd name="T50" fmla="*/ 354 w 472"/>
                <a:gd name="T51" fmla="*/ 466 h 969"/>
                <a:gd name="T52" fmla="*/ 355 w 472"/>
                <a:gd name="T53" fmla="*/ 483 h 969"/>
                <a:gd name="T54" fmla="*/ 357 w 472"/>
                <a:gd name="T55" fmla="*/ 530 h 969"/>
                <a:gd name="T56" fmla="*/ 357 w 472"/>
                <a:gd name="T57" fmla="*/ 602 h 969"/>
                <a:gd name="T58" fmla="*/ 354 w 472"/>
                <a:gd name="T59" fmla="*/ 691 h 969"/>
                <a:gd name="T60" fmla="*/ 347 w 472"/>
                <a:gd name="T61" fmla="*/ 791 h 969"/>
                <a:gd name="T62" fmla="*/ 332 w 472"/>
                <a:gd name="T63" fmla="*/ 895 h 969"/>
                <a:gd name="T64" fmla="*/ 306 w 472"/>
                <a:gd name="T65" fmla="*/ 947 h 969"/>
                <a:gd name="T66" fmla="*/ 267 w 472"/>
                <a:gd name="T67" fmla="*/ 963 h 969"/>
                <a:gd name="T68" fmla="*/ 240 w 472"/>
                <a:gd name="T69" fmla="*/ 969 h 969"/>
                <a:gd name="T70" fmla="*/ 232 w 472"/>
                <a:gd name="T71" fmla="*/ 969 h 969"/>
                <a:gd name="T72" fmla="*/ 206 w 472"/>
                <a:gd name="T73" fmla="*/ 963 h 969"/>
                <a:gd name="T74" fmla="*/ 166 w 472"/>
                <a:gd name="T75" fmla="*/ 947 h 969"/>
                <a:gd name="T76" fmla="*/ 140 w 472"/>
                <a:gd name="T77" fmla="*/ 895 h 969"/>
                <a:gd name="T78" fmla="*/ 126 w 472"/>
                <a:gd name="T79" fmla="*/ 786 h 969"/>
                <a:gd name="T80" fmla="*/ 118 w 472"/>
                <a:gd name="T81" fmla="*/ 681 h 969"/>
                <a:gd name="T82" fmla="*/ 115 w 472"/>
                <a:gd name="T83" fmla="*/ 589 h 969"/>
                <a:gd name="T84" fmla="*/ 115 w 472"/>
                <a:gd name="T85" fmla="*/ 518 h 969"/>
                <a:gd name="T86" fmla="*/ 117 w 472"/>
                <a:gd name="T87" fmla="*/ 474 h 969"/>
                <a:gd name="T88" fmla="*/ 118 w 472"/>
                <a:gd name="T89" fmla="*/ 466 h 969"/>
                <a:gd name="T90" fmla="*/ 118 w 472"/>
                <a:gd name="T91" fmla="*/ 457 h 969"/>
                <a:gd name="T92" fmla="*/ 108 w 472"/>
                <a:gd name="T93" fmla="*/ 410 h 969"/>
                <a:gd name="T94" fmla="*/ 66 w 472"/>
                <a:gd name="T95" fmla="*/ 335 h 969"/>
                <a:gd name="T96" fmla="*/ 50 w 472"/>
                <a:gd name="T97" fmla="*/ 291 h 969"/>
                <a:gd name="T98" fmla="*/ 25 w 472"/>
                <a:gd name="T99" fmla="*/ 279 h 969"/>
                <a:gd name="T100" fmla="*/ 5 w 472"/>
                <a:gd name="T101" fmla="*/ 243 h 969"/>
                <a:gd name="T102" fmla="*/ 0 w 472"/>
                <a:gd name="T103" fmla="*/ 208 h 969"/>
                <a:gd name="T104" fmla="*/ 9 w 472"/>
                <a:gd name="T105" fmla="*/ 183 h 969"/>
                <a:gd name="T106" fmla="*/ 25 w 472"/>
                <a:gd name="T107" fmla="*/ 178 h 969"/>
                <a:gd name="T108" fmla="*/ 44 w 472"/>
                <a:gd name="T109" fmla="*/ 191 h 969"/>
                <a:gd name="T110" fmla="*/ 44 w 472"/>
                <a:gd name="T111" fmla="*/ 96 h 969"/>
                <a:gd name="T112" fmla="*/ 83 w 472"/>
                <a:gd name="T113" fmla="*/ 73 h 969"/>
                <a:gd name="T114" fmla="*/ 134 w 472"/>
                <a:gd name="T115" fmla="*/ 39 h 969"/>
                <a:gd name="T116" fmla="*/ 168 w 472"/>
                <a:gd name="T117" fmla="*/ 10 h 969"/>
                <a:gd name="T118" fmla="*/ 179 w 472"/>
                <a:gd name="T119"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2" h="969">
                  <a:moveTo>
                    <a:pt x="179" y="0"/>
                  </a:moveTo>
                  <a:lnTo>
                    <a:pt x="179" y="3"/>
                  </a:lnTo>
                  <a:lnTo>
                    <a:pt x="182" y="12"/>
                  </a:lnTo>
                  <a:lnTo>
                    <a:pt x="187" y="23"/>
                  </a:lnTo>
                  <a:lnTo>
                    <a:pt x="195" y="38"/>
                  </a:lnTo>
                  <a:lnTo>
                    <a:pt x="207" y="54"/>
                  </a:lnTo>
                  <a:lnTo>
                    <a:pt x="223" y="71"/>
                  </a:lnTo>
                  <a:lnTo>
                    <a:pt x="243" y="87"/>
                  </a:lnTo>
                  <a:lnTo>
                    <a:pt x="270" y="103"/>
                  </a:lnTo>
                  <a:lnTo>
                    <a:pt x="300" y="117"/>
                  </a:lnTo>
                  <a:lnTo>
                    <a:pt x="339" y="125"/>
                  </a:lnTo>
                  <a:lnTo>
                    <a:pt x="303" y="106"/>
                  </a:lnTo>
                  <a:lnTo>
                    <a:pt x="275" y="86"/>
                  </a:lnTo>
                  <a:lnTo>
                    <a:pt x="255" y="67"/>
                  </a:lnTo>
                  <a:lnTo>
                    <a:pt x="242" y="51"/>
                  </a:lnTo>
                  <a:lnTo>
                    <a:pt x="235" y="38"/>
                  </a:lnTo>
                  <a:lnTo>
                    <a:pt x="230" y="31"/>
                  </a:lnTo>
                  <a:lnTo>
                    <a:pt x="230" y="28"/>
                  </a:lnTo>
                  <a:lnTo>
                    <a:pt x="233" y="29"/>
                  </a:lnTo>
                  <a:lnTo>
                    <a:pt x="240" y="37"/>
                  </a:lnTo>
                  <a:lnTo>
                    <a:pt x="254" y="45"/>
                  </a:lnTo>
                  <a:lnTo>
                    <a:pt x="271" y="57"/>
                  </a:lnTo>
                  <a:lnTo>
                    <a:pt x="291" y="70"/>
                  </a:lnTo>
                  <a:lnTo>
                    <a:pt x="315" y="82"/>
                  </a:lnTo>
                  <a:lnTo>
                    <a:pt x="339" y="93"/>
                  </a:lnTo>
                  <a:lnTo>
                    <a:pt x="368" y="103"/>
                  </a:lnTo>
                  <a:lnTo>
                    <a:pt x="393" y="109"/>
                  </a:lnTo>
                  <a:lnTo>
                    <a:pt x="414" y="111"/>
                  </a:lnTo>
                  <a:lnTo>
                    <a:pt x="428" y="111"/>
                  </a:lnTo>
                  <a:lnTo>
                    <a:pt x="428" y="150"/>
                  </a:lnTo>
                  <a:lnTo>
                    <a:pt x="428" y="191"/>
                  </a:lnTo>
                  <a:lnTo>
                    <a:pt x="437" y="182"/>
                  </a:lnTo>
                  <a:lnTo>
                    <a:pt x="447" y="178"/>
                  </a:lnTo>
                  <a:lnTo>
                    <a:pt x="456" y="178"/>
                  </a:lnTo>
                  <a:lnTo>
                    <a:pt x="463" y="183"/>
                  </a:lnTo>
                  <a:lnTo>
                    <a:pt x="469" y="194"/>
                  </a:lnTo>
                  <a:lnTo>
                    <a:pt x="472" y="208"/>
                  </a:lnTo>
                  <a:lnTo>
                    <a:pt x="470" y="224"/>
                  </a:lnTo>
                  <a:lnTo>
                    <a:pt x="467" y="243"/>
                  </a:lnTo>
                  <a:lnTo>
                    <a:pt x="459" y="263"/>
                  </a:lnTo>
                  <a:lnTo>
                    <a:pt x="447" y="279"/>
                  </a:lnTo>
                  <a:lnTo>
                    <a:pt x="434" y="290"/>
                  </a:lnTo>
                  <a:lnTo>
                    <a:pt x="422" y="291"/>
                  </a:lnTo>
                  <a:lnTo>
                    <a:pt x="419" y="290"/>
                  </a:lnTo>
                  <a:lnTo>
                    <a:pt x="406" y="335"/>
                  </a:lnTo>
                  <a:lnTo>
                    <a:pt x="387" y="375"/>
                  </a:lnTo>
                  <a:lnTo>
                    <a:pt x="364" y="410"/>
                  </a:lnTo>
                  <a:lnTo>
                    <a:pt x="354" y="455"/>
                  </a:lnTo>
                  <a:lnTo>
                    <a:pt x="354" y="457"/>
                  </a:lnTo>
                  <a:lnTo>
                    <a:pt x="354" y="460"/>
                  </a:lnTo>
                  <a:lnTo>
                    <a:pt x="354" y="466"/>
                  </a:lnTo>
                  <a:lnTo>
                    <a:pt x="354" y="466"/>
                  </a:lnTo>
                  <a:lnTo>
                    <a:pt x="354" y="470"/>
                  </a:lnTo>
                  <a:lnTo>
                    <a:pt x="355" y="483"/>
                  </a:lnTo>
                  <a:lnTo>
                    <a:pt x="355" y="503"/>
                  </a:lnTo>
                  <a:lnTo>
                    <a:pt x="357" y="530"/>
                  </a:lnTo>
                  <a:lnTo>
                    <a:pt x="357" y="563"/>
                  </a:lnTo>
                  <a:lnTo>
                    <a:pt x="357" y="602"/>
                  </a:lnTo>
                  <a:lnTo>
                    <a:pt x="355" y="645"/>
                  </a:lnTo>
                  <a:lnTo>
                    <a:pt x="354" y="691"/>
                  </a:lnTo>
                  <a:lnTo>
                    <a:pt x="351" y="741"/>
                  </a:lnTo>
                  <a:lnTo>
                    <a:pt x="347" y="791"/>
                  </a:lnTo>
                  <a:lnTo>
                    <a:pt x="341" y="842"/>
                  </a:lnTo>
                  <a:lnTo>
                    <a:pt x="332" y="895"/>
                  </a:lnTo>
                  <a:lnTo>
                    <a:pt x="325" y="933"/>
                  </a:lnTo>
                  <a:lnTo>
                    <a:pt x="306" y="947"/>
                  </a:lnTo>
                  <a:lnTo>
                    <a:pt x="286" y="957"/>
                  </a:lnTo>
                  <a:lnTo>
                    <a:pt x="267" y="963"/>
                  </a:lnTo>
                  <a:lnTo>
                    <a:pt x="251" y="967"/>
                  </a:lnTo>
                  <a:lnTo>
                    <a:pt x="240" y="969"/>
                  </a:lnTo>
                  <a:lnTo>
                    <a:pt x="236" y="969"/>
                  </a:lnTo>
                  <a:lnTo>
                    <a:pt x="232" y="969"/>
                  </a:lnTo>
                  <a:lnTo>
                    <a:pt x="222" y="967"/>
                  </a:lnTo>
                  <a:lnTo>
                    <a:pt x="206" y="963"/>
                  </a:lnTo>
                  <a:lnTo>
                    <a:pt x="187" y="957"/>
                  </a:lnTo>
                  <a:lnTo>
                    <a:pt x="166" y="947"/>
                  </a:lnTo>
                  <a:lnTo>
                    <a:pt x="147" y="933"/>
                  </a:lnTo>
                  <a:lnTo>
                    <a:pt x="140" y="895"/>
                  </a:lnTo>
                  <a:lnTo>
                    <a:pt x="131" y="841"/>
                  </a:lnTo>
                  <a:lnTo>
                    <a:pt x="126" y="786"/>
                  </a:lnTo>
                  <a:lnTo>
                    <a:pt x="121" y="732"/>
                  </a:lnTo>
                  <a:lnTo>
                    <a:pt x="118" y="681"/>
                  </a:lnTo>
                  <a:lnTo>
                    <a:pt x="115" y="633"/>
                  </a:lnTo>
                  <a:lnTo>
                    <a:pt x="115" y="589"/>
                  </a:lnTo>
                  <a:lnTo>
                    <a:pt x="115" y="550"/>
                  </a:lnTo>
                  <a:lnTo>
                    <a:pt x="115" y="518"/>
                  </a:lnTo>
                  <a:lnTo>
                    <a:pt x="117" y="492"/>
                  </a:lnTo>
                  <a:lnTo>
                    <a:pt x="117" y="474"/>
                  </a:lnTo>
                  <a:lnTo>
                    <a:pt x="118" y="466"/>
                  </a:lnTo>
                  <a:lnTo>
                    <a:pt x="118" y="466"/>
                  </a:lnTo>
                  <a:lnTo>
                    <a:pt x="118" y="460"/>
                  </a:lnTo>
                  <a:lnTo>
                    <a:pt x="118" y="457"/>
                  </a:lnTo>
                  <a:lnTo>
                    <a:pt x="118" y="455"/>
                  </a:lnTo>
                  <a:lnTo>
                    <a:pt x="108" y="410"/>
                  </a:lnTo>
                  <a:lnTo>
                    <a:pt x="85" y="375"/>
                  </a:lnTo>
                  <a:lnTo>
                    <a:pt x="66" y="335"/>
                  </a:lnTo>
                  <a:lnTo>
                    <a:pt x="53" y="290"/>
                  </a:lnTo>
                  <a:lnTo>
                    <a:pt x="50" y="291"/>
                  </a:lnTo>
                  <a:lnTo>
                    <a:pt x="38" y="290"/>
                  </a:lnTo>
                  <a:lnTo>
                    <a:pt x="25" y="279"/>
                  </a:lnTo>
                  <a:lnTo>
                    <a:pt x="14" y="263"/>
                  </a:lnTo>
                  <a:lnTo>
                    <a:pt x="5" y="243"/>
                  </a:lnTo>
                  <a:lnTo>
                    <a:pt x="2" y="224"/>
                  </a:lnTo>
                  <a:lnTo>
                    <a:pt x="0" y="208"/>
                  </a:lnTo>
                  <a:lnTo>
                    <a:pt x="3" y="194"/>
                  </a:lnTo>
                  <a:lnTo>
                    <a:pt x="9" y="183"/>
                  </a:lnTo>
                  <a:lnTo>
                    <a:pt x="16" y="178"/>
                  </a:lnTo>
                  <a:lnTo>
                    <a:pt x="25" y="178"/>
                  </a:lnTo>
                  <a:lnTo>
                    <a:pt x="35" y="182"/>
                  </a:lnTo>
                  <a:lnTo>
                    <a:pt x="44" y="191"/>
                  </a:lnTo>
                  <a:lnTo>
                    <a:pt x="44" y="141"/>
                  </a:lnTo>
                  <a:lnTo>
                    <a:pt x="44" y="96"/>
                  </a:lnTo>
                  <a:lnTo>
                    <a:pt x="62" y="86"/>
                  </a:lnTo>
                  <a:lnTo>
                    <a:pt x="83" y="73"/>
                  </a:lnTo>
                  <a:lnTo>
                    <a:pt x="107" y="58"/>
                  </a:lnTo>
                  <a:lnTo>
                    <a:pt x="134" y="39"/>
                  </a:lnTo>
                  <a:lnTo>
                    <a:pt x="155" y="23"/>
                  </a:lnTo>
                  <a:lnTo>
                    <a:pt x="168" y="10"/>
                  </a:lnTo>
                  <a:lnTo>
                    <a:pt x="176" y="3"/>
                  </a:lnTo>
                  <a:lnTo>
                    <a:pt x="17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49" name="Freeform 56"/>
            <p:cNvSpPr>
              <a:spLocks/>
            </p:cNvSpPr>
            <p:nvPr/>
          </p:nvSpPr>
          <p:spPr bwMode="auto">
            <a:xfrm>
              <a:off x="3612" y="1809"/>
              <a:ext cx="525" cy="706"/>
            </a:xfrm>
            <a:custGeom>
              <a:avLst/>
              <a:gdLst>
                <a:gd name="T0" fmla="*/ 163 w 525"/>
                <a:gd name="T1" fmla="*/ 2 h 706"/>
                <a:gd name="T2" fmla="*/ 168 w 525"/>
                <a:gd name="T3" fmla="*/ 3 h 706"/>
                <a:gd name="T4" fmla="*/ 176 w 525"/>
                <a:gd name="T5" fmla="*/ 7 h 706"/>
                <a:gd name="T6" fmla="*/ 187 w 525"/>
                <a:gd name="T7" fmla="*/ 12 h 706"/>
                <a:gd name="T8" fmla="*/ 216 w 525"/>
                <a:gd name="T9" fmla="*/ 25 h 706"/>
                <a:gd name="T10" fmla="*/ 259 w 525"/>
                <a:gd name="T11" fmla="*/ 66 h 706"/>
                <a:gd name="T12" fmla="*/ 285 w 525"/>
                <a:gd name="T13" fmla="*/ 137 h 706"/>
                <a:gd name="T14" fmla="*/ 295 w 525"/>
                <a:gd name="T15" fmla="*/ 239 h 706"/>
                <a:gd name="T16" fmla="*/ 282 w 525"/>
                <a:gd name="T17" fmla="*/ 339 h 706"/>
                <a:gd name="T18" fmla="*/ 257 w 525"/>
                <a:gd name="T19" fmla="*/ 342 h 706"/>
                <a:gd name="T20" fmla="*/ 227 w 525"/>
                <a:gd name="T21" fmla="*/ 365 h 706"/>
                <a:gd name="T22" fmla="*/ 215 w 525"/>
                <a:gd name="T23" fmla="*/ 402 h 706"/>
                <a:gd name="T24" fmla="*/ 227 w 525"/>
                <a:gd name="T25" fmla="*/ 438 h 706"/>
                <a:gd name="T26" fmla="*/ 257 w 525"/>
                <a:gd name="T27" fmla="*/ 460 h 706"/>
                <a:gd name="T28" fmla="*/ 296 w 525"/>
                <a:gd name="T29" fmla="*/ 460 h 706"/>
                <a:gd name="T30" fmla="*/ 327 w 525"/>
                <a:gd name="T31" fmla="*/ 438 h 706"/>
                <a:gd name="T32" fmla="*/ 339 w 525"/>
                <a:gd name="T33" fmla="*/ 402 h 706"/>
                <a:gd name="T34" fmla="*/ 328 w 525"/>
                <a:gd name="T35" fmla="*/ 367 h 706"/>
                <a:gd name="T36" fmla="*/ 301 w 525"/>
                <a:gd name="T37" fmla="*/ 343 h 706"/>
                <a:gd name="T38" fmla="*/ 314 w 525"/>
                <a:gd name="T39" fmla="*/ 234 h 706"/>
                <a:gd name="T40" fmla="*/ 302 w 525"/>
                <a:gd name="T41" fmla="*/ 127 h 706"/>
                <a:gd name="T42" fmla="*/ 270 w 525"/>
                <a:gd name="T43" fmla="*/ 50 h 706"/>
                <a:gd name="T44" fmla="*/ 302 w 525"/>
                <a:gd name="T45" fmla="*/ 61 h 706"/>
                <a:gd name="T46" fmla="*/ 341 w 525"/>
                <a:gd name="T47" fmla="*/ 77 h 706"/>
                <a:gd name="T48" fmla="*/ 391 w 525"/>
                <a:gd name="T49" fmla="*/ 102 h 706"/>
                <a:gd name="T50" fmla="*/ 433 w 525"/>
                <a:gd name="T51" fmla="*/ 135 h 706"/>
                <a:gd name="T52" fmla="*/ 456 w 525"/>
                <a:gd name="T53" fmla="*/ 180 h 706"/>
                <a:gd name="T54" fmla="*/ 478 w 525"/>
                <a:gd name="T55" fmla="*/ 252 h 706"/>
                <a:gd name="T56" fmla="*/ 500 w 525"/>
                <a:gd name="T57" fmla="*/ 346 h 706"/>
                <a:gd name="T58" fmla="*/ 515 w 525"/>
                <a:gd name="T59" fmla="*/ 455 h 706"/>
                <a:gd name="T60" fmla="*/ 522 w 525"/>
                <a:gd name="T61" fmla="*/ 535 h 706"/>
                <a:gd name="T62" fmla="*/ 525 w 525"/>
                <a:gd name="T63" fmla="*/ 578 h 706"/>
                <a:gd name="T64" fmla="*/ 522 w 525"/>
                <a:gd name="T65" fmla="*/ 585 h 706"/>
                <a:gd name="T66" fmla="*/ 497 w 525"/>
                <a:gd name="T67" fmla="*/ 602 h 706"/>
                <a:gd name="T68" fmla="*/ 445 w 525"/>
                <a:gd name="T69" fmla="*/ 628 h 706"/>
                <a:gd name="T70" fmla="*/ 363 w 525"/>
                <a:gd name="T71" fmla="*/ 659 h 706"/>
                <a:gd name="T72" fmla="*/ 251 w 525"/>
                <a:gd name="T73" fmla="*/ 684 h 706"/>
                <a:gd name="T74" fmla="*/ 147 w 525"/>
                <a:gd name="T75" fmla="*/ 697 h 706"/>
                <a:gd name="T76" fmla="*/ 67 w 525"/>
                <a:gd name="T77" fmla="*/ 704 h 706"/>
                <a:gd name="T78" fmla="*/ 14 w 525"/>
                <a:gd name="T79" fmla="*/ 706 h 706"/>
                <a:gd name="T80" fmla="*/ 0 w 525"/>
                <a:gd name="T81" fmla="*/ 706 h 706"/>
                <a:gd name="T82" fmla="*/ 19 w 525"/>
                <a:gd name="T83" fmla="*/ 679 h 706"/>
                <a:gd name="T84" fmla="*/ 49 w 525"/>
                <a:gd name="T85" fmla="*/ 636 h 706"/>
                <a:gd name="T86" fmla="*/ 87 w 525"/>
                <a:gd name="T87" fmla="*/ 580 h 706"/>
                <a:gd name="T88" fmla="*/ 126 w 525"/>
                <a:gd name="T89" fmla="*/ 518 h 706"/>
                <a:gd name="T90" fmla="*/ 161 w 525"/>
                <a:gd name="T91" fmla="*/ 455 h 706"/>
                <a:gd name="T92" fmla="*/ 193 w 525"/>
                <a:gd name="T93" fmla="*/ 386 h 706"/>
                <a:gd name="T94" fmla="*/ 221 w 525"/>
                <a:gd name="T95" fmla="*/ 317 h 706"/>
                <a:gd name="T96" fmla="*/ 243 w 525"/>
                <a:gd name="T97" fmla="*/ 256 h 706"/>
                <a:gd name="T98" fmla="*/ 259 w 525"/>
                <a:gd name="T99" fmla="*/ 210 h 706"/>
                <a:gd name="T100" fmla="*/ 267 w 525"/>
                <a:gd name="T101" fmla="*/ 183 h 706"/>
                <a:gd name="T102" fmla="*/ 209 w 525"/>
                <a:gd name="T103" fmla="*/ 127 h 706"/>
                <a:gd name="T104" fmla="*/ 238 w 525"/>
                <a:gd name="T105" fmla="*/ 68 h 706"/>
                <a:gd name="T106" fmla="*/ 216 w 525"/>
                <a:gd name="T107" fmla="*/ 51 h 706"/>
                <a:gd name="T108" fmla="*/ 177 w 525"/>
                <a:gd name="T109" fmla="*/ 1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5" h="706">
                  <a:moveTo>
                    <a:pt x="161" y="0"/>
                  </a:moveTo>
                  <a:lnTo>
                    <a:pt x="163" y="2"/>
                  </a:lnTo>
                  <a:lnTo>
                    <a:pt x="164" y="2"/>
                  </a:lnTo>
                  <a:lnTo>
                    <a:pt x="168" y="3"/>
                  </a:lnTo>
                  <a:lnTo>
                    <a:pt x="171" y="4"/>
                  </a:lnTo>
                  <a:lnTo>
                    <a:pt x="176" y="7"/>
                  </a:lnTo>
                  <a:lnTo>
                    <a:pt x="183" y="10"/>
                  </a:lnTo>
                  <a:lnTo>
                    <a:pt x="187" y="12"/>
                  </a:lnTo>
                  <a:lnTo>
                    <a:pt x="212" y="23"/>
                  </a:lnTo>
                  <a:lnTo>
                    <a:pt x="216" y="25"/>
                  </a:lnTo>
                  <a:lnTo>
                    <a:pt x="238" y="35"/>
                  </a:lnTo>
                  <a:lnTo>
                    <a:pt x="259" y="66"/>
                  </a:lnTo>
                  <a:lnTo>
                    <a:pt x="275" y="100"/>
                  </a:lnTo>
                  <a:lnTo>
                    <a:pt x="285" y="137"/>
                  </a:lnTo>
                  <a:lnTo>
                    <a:pt x="293" y="186"/>
                  </a:lnTo>
                  <a:lnTo>
                    <a:pt x="295" y="239"/>
                  </a:lnTo>
                  <a:lnTo>
                    <a:pt x="291" y="290"/>
                  </a:lnTo>
                  <a:lnTo>
                    <a:pt x="282" y="339"/>
                  </a:lnTo>
                  <a:lnTo>
                    <a:pt x="277" y="339"/>
                  </a:lnTo>
                  <a:lnTo>
                    <a:pt x="257" y="342"/>
                  </a:lnTo>
                  <a:lnTo>
                    <a:pt x="241" y="351"/>
                  </a:lnTo>
                  <a:lnTo>
                    <a:pt x="227" y="365"/>
                  </a:lnTo>
                  <a:lnTo>
                    <a:pt x="218" y="381"/>
                  </a:lnTo>
                  <a:lnTo>
                    <a:pt x="215" y="402"/>
                  </a:lnTo>
                  <a:lnTo>
                    <a:pt x="218" y="420"/>
                  </a:lnTo>
                  <a:lnTo>
                    <a:pt x="227" y="438"/>
                  </a:lnTo>
                  <a:lnTo>
                    <a:pt x="241" y="451"/>
                  </a:lnTo>
                  <a:lnTo>
                    <a:pt x="257" y="460"/>
                  </a:lnTo>
                  <a:lnTo>
                    <a:pt x="277" y="464"/>
                  </a:lnTo>
                  <a:lnTo>
                    <a:pt x="296" y="460"/>
                  </a:lnTo>
                  <a:lnTo>
                    <a:pt x="314" y="451"/>
                  </a:lnTo>
                  <a:lnTo>
                    <a:pt x="327" y="438"/>
                  </a:lnTo>
                  <a:lnTo>
                    <a:pt x="336" y="420"/>
                  </a:lnTo>
                  <a:lnTo>
                    <a:pt x="339" y="402"/>
                  </a:lnTo>
                  <a:lnTo>
                    <a:pt x="336" y="383"/>
                  </a:lnTo>
                  <a:lnTo>
                    <a:pt x="328" y="367"/>
                  </a:lnTo>
                  <a:lnTo>
                    <a:pt x="317" y="354"/>
                  </a:lnTo>
                  <a:lnTo>
                    <a:pt x="301" y="343"/>
                  </a:lnTo>
                  <a:lnTo>
                    <a:pt x="309" y="290"/>
                  </a:lnTo>
                  <a:lnTo>
                    <a:pt x="314" y="234"/>
                  </a:lnTo>
                  <a:lnTo>
                    <a:pt x="311" y="180"/>
                  </a:lnTo>
                  <a:lnTo>
                    <a:pt x="302" y="127"/>
                  </a:lnTo>
                  <a:lnTo>
                    <a:pt x="289" y="86"/>
                  </a:lnTo>
                  <a:lnTo>
                    <a:pt x="270" y="50"/>
                  </a:lnTo>
                  <a:lnTo>
                    <a:pt x="282" y="54"/>
                  </a:lnTo>
                  <a:lnTo>
                    <a:pt x="302" y="61"/>
                  </a:lnTo>
                  <a:lnTo>
                    <a:pt x="318" y="68"/>
                  </a:lnTo>
                  <a:lnTo>
                    <a:pt x="341" y="77"/>
                  </a:lnTo>
                  <a:lnTo>
                    <a:pt x="366" y="89"/>
                  </a:lnTo>
                  <a:lnTo>
                    <a:pt x="391" y="102"/>
                  </a:lnTo>
                  <a:lnTo>
                    <a:pt x="414" y="118"/>
                  </a:lnTo>
                  <a:lnTo>
                    <a:pt x="433" y="135"/>
                  </a:lnTo>
                  <a:lnTo>
                    <a:pt x="446" y="156"/>
                  </a:lnTo>
                  <a:lnTo>
                    <a:pt x="456" y="180"/>
                  </a:lnTo>
                  <a:lnTo>
                    <a:pt x="467" y="212"/>
                  </a:lnTo>
                  <a:lnTo>
                    <a:pt x="478" y="252"/>
                  </a:lnTo>
                  <a:lnTo>
                    <a:pt x="490" y="297"/>
                  </a:lnTo>
                  <a:lnTo>
                    <a:pt x="500" y="346"/>
                  </a:lnTo>
                  <a:lnTo>
                    <a:pt x="509" y="402"/>
                  </a:lnTo>
                  <a:lnTo>
                    <a:pt x="515" y="455"/>
                  </a:lnTo>
                  <a:lnTo>
                    <a:pt x="519" y="500"/>
                  </a:lnTo>
                  <a:lnTo>
                    <a:pt x="522" y="535"/>
                  </a:lnTo>
                  <a:lnTo>
                    <a:pt x="523" y="562"/>
                  </a:lnTo>
                  <a:lnTo>
                    <a:pt x="525" y="578"/>
                  </a:lnTo>
                  <a:lnTo>
                    <a:pt x="525" y="583"/>
                  </a:lnTo>
                  <a:lnTo>
                    <a:pt x="522" y="585"/>
                  </a:lnTo>
                  <a:lnTo>
                    <a:pt x="513" y="592"/>
                  </a:lnTo>
                  <a:lnTo>
                    <a:pt x="497" y="602"/>
                  </a:lnTo>
                  <a:lnTo>
                    <a:pt x="474" y="615"/>
                  </a:lnTo>
                  <a:lnTo>
                    <a:pt x="445" y="628"/>
                  </a:lnTo>
                  <a:lnTo>
                    <a:pt x="408" y="644"/>
                  </a:lnTo>
                  <a:lnTo>
                    <a:pt x="363" y="659"/>
                  </a:lnTo>
                  <a:lnTo>
                    <a:pt x="311" y="672"/>
                  </a:lnTo>
                  <a:lnTo>
                    <a:pt x="251" y="684"/>
                  </a:lnTo>
                  <a:lnTo>
                    <a:pt x="196" y="691"/>
                  </a:lnTo>
                  <a:lnTo>
                    <a:pt x="147" y="697"/>
                  </a:lnTo>
                  <a:lnTo>
                    <a:pt x="103" y="701"/>
                  </a:lnTo>
                  <a:lnTo>
                    <a:pt x="67" y="704"/>
                  </a:lnTo>
                  <a:lnTo>
                    <a:pt x="36" y="706"/>
                  </a:lnTo>
                  <a:lnTo>
                    <a:pt x="14" y="706"/>
                  </a:lnTo>
                  <a:lnTo>
                    <a:pt x="1" y="706"/>
                  </a:lnTo>
                  <a:lnTo>
                    <a:pt x="0" y="706"/>
                  </a:lnTo>
                  <a:lnTo>
                    <a:pt x="7" y="695"/>
                  </a:lnTo>
                  <a:lnTo>
                    <a:pt x="19" y="679"/>
                  </a:lnTo>
                  <a:lnTo>
                    <a:pt x="33" y="660"/>
                  </a:lnTo>
                  <a:lnTo>
                    <a:pt x="49" y="636"/>
                  </a:lnTo>
                  <a:lnTo>
                    <a:pt x="68" y="610"/>
                  </a:lnTo>
                  <a:lnTo>
                    <a:pt x="87" y="580"/>
                  </a:lnTo>
                  <a:lnTo>
                    <a:pt x="107" y="550"/>
                  </a:lnTo>
                  <a:lnTo>
                    <a:pt x="126" y="518"/>
                  </a:lnTo>
                  <a:lnTo>
                    <a:pt x="144" y="487"/>
                  </a:lnTo>
                  <a:lnTo>
                    <a:pt x="161" y="455"/>
                  </a:lnTo>
                  <a:lnTo>
                    <a:pt x="177" y="420"/>
                  </a:lnTo>
                  <a:lnTo>
                    <a:pt x="193" y="386"/>
                  </a:lnTo>
                  <a:lnTo>
                    <a:pt x="208" y="351"/>
                  </a:lnTo>
                  <a:lnTo>
                    <a:pt x="221" y="317"/>
                  </a:lnTo>
                  <a:lnTo>
                    <a:pt x="232" y="285"/>
                  </a:lnTo>
                  <a:lnTo>
                    <a:pt x="243" y="256"/>
                  </a:lnTo>
                  <a:lnTo>
                    <a:pt x="251" y="231"/>
                  </a:lnTo>
                  <a:lnTo>
                    <a:pt x="259" y="210"/>
                  </a:lnTo>
                  <a:lnTo>
                    <a:pt x="264" y="194"/>
                  </a:lnTo>
                  <a:lnTo>
                    <a:pt x="267" y="183"/>
                  </a:lnTo>
                  <a:lnTo>
                    <a:pt x="269" y="180"/>
                  </a:lnTo>
                  <a:lnTo>
                    <a:pt x="209" y="127"/>
                  </a:lnTo>
                  <a:lnTo>
                    <a:pt x="241" y="71"/>
                  </a:lnTo>
                  <a:lnTo>
                    <a:pt x="238" y="68"/>
                  </a:lnTo>
                  <a:lnTo>
                    <a:pt x="229" y="61"/>
                  </a:lnTo>
                  <a:lnTo>
                    <a:pt x="216" y="51"/>
                  </a:lnTo>
                  <a:lnTo>
                    <a:pt x="199" y="35"/>
                  </a:lnTo>
                  <a:lnTo>
                    <a:pt x="177" y="15"/>
                  </a:lnTo>
                  <a:lnTo>
                    <a:pt x="16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50" name="Freeform 57"/>
            <p:cNvSpPr>
              <a:spLocks/>
            </p:cNvSpPr>
            <p:nvPr/>
          </p:nvSpPr>
          <p:spPr bwMode="auto">
            <a:xfrm>
              <a:off x="3841" y="2163"/>
              <a:ext cx="95" cy="94"/>
            </a:xfrm>
            <a:custGeom>
              <a:avLst/>
              <a:gdLst>
                <a:gd name="T0" fmla="*/ 48 w 95"/>
                <a:gd name="T1" fmla="*/ 0 h 94"/>
                <a:gd name="T2" fmla="*/ 66 w 95"/>
                <a:gd name="T3" fmla="*/ 4 h 94"/>
                <a:gd name="T4" fmla="*/ 82 w 95"/>
                <a:gd name="T5" fmla="*/ 14 h 94"/>
                <a:gd name="T6" fmla="*/ 92 w 95"/>
                <a:gd name="T7" fmla="*/ 29 h 94"/>
                <a:gd name="T8" fmla="*/ 95 w 95"/>
                <a:gd name="T9" fmla="*/ 48 h 94"/>
                <a:gd name="T10" fmla="*/ 92 w 95"/>
                <a:gd name="T11" fmla="*/ 66 h 94"/>
                <a:gd name="T12" fmla="*/ 82 w 95"/>
                <a:gd name="T13" fmla="*/ 81 h 94"/>
                <a:gd name="T14" fmla="*/ 66 w 95"/>
                <a:gd name="T15" fmla="*/ 91 h 94"/>
                <a:gd name="T16" fmla="*/ 48 w 95"/>
                <a:gd name="T17" fmla="*/ 94 h 94"/>
                <a:gd name="T18" fmla="*/ 30 w 95"/>
                <a:gd name="T19" fmla="*/ 91 h 94"/>
                <a:gd name="T20" fmla="*/ 15 w 95"/>
                <a:gd name="T21" fmla="*/ 81 h 94"/>
                <a:gd name="T22" fmla="*/ 5 w 95"/>
                <a:gd name="T23" fmla="*/ 66 h 94"/>
                <a:gd name="T24" fmla="*/ 0 w 95"/>
                <a:gd name="T25" fmla="*/ 48 h 94"/>
                <a:gd name="T26" fmla="*/ 5 w 95"/>
                <a:gd name="T27" fmla="*/ 29 h 94"/>
                <a:gd name="T28" fmla="*/ 15 w 95"/>
                <a:gd name="T29" fmla="*/ 14 h 94"/>
                <a:gd name="T30" fmla="*/ 30 w 95"/>
                <a:gd name="T31" fmla="*/ 4 h 94"/>
                <a:gd name="T32" fmla="*/ 48 w 95"/>
                <a:gd name="T3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4">
                  <a:moveTo>
                    <a:pt x="48" y="0"/>
                  </a:moveTo>
                  <a:lnTo>
                    <a:pt x="66" y="4"/>
                  </a:lnTo>
                  <a:lnTo>
                    <a:pt x="82" y="14"/>
                  </a:lnTo>
                  <a:lnTo>
                    <a:pt x="92" y="29"/>
                  </a:lnTo>
                  <a:lnTo>
                    <a:pt x="95" y="48"/>
                  </a:lnTo>
                  <a:lnTo>
                    <a:pt x="92" y="66"/>
                  </a:lnTo>
                  <a:lnTo>
                    <a:pt x="82" y="81"/>
                  </a:lnTo>
                  <a:lnTo>
                    <a:pt x="66" y="91"/>
                  </a:lnTo>
                  <a:lnTo>
                    <a:pt x="48" y="94"/>
                  </a:lnTo>
                  <a:lnTo>
                    <a:pt x="30" y="91"/>
                  </a:lnTo>
                  <a:lnTo>
                    <a:pt x="15" y="81"/>
                  </a:lnTo>
                  <a:lnTo>
                    <a:pt x="5" y="66"/>
                  </a:lnTo>
                  <a:lnTo>
                    <a:pt x="0" y="48"/>
                  </a:lnTo>
                  <a:lnTo>
                    <a:pt x="5" y="29"/>
                  </a:lnTo>
                  <a:lnTo>
                    <a:pt x="15" y="14"/>
                  </a:lnTo>
                  <a:lnTo>
                    <a:pt x="30" y="4"/>
                  </a:lnTo>
                  <a:lnTo>
                    <a:pt x="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51" name="Freeform 58"/>
            <p:cNvSpPr>
              <a:spLocks/>
            </p:cNvSpPr>
            <p:nvPr/>
          </p:nvSpPr>
          <p:spPr bwMode="auto">
            <a:xfrm>
              <a:off x="3581" y="1755"/>
              <a:ext cx="294" cy="760"/>
            </a:xfrm>
            <a:custGeom>
              <a:avLst/>
              <a:gdLst>
                <a:gd name="T0" fmla="*/ 134 w 294"/>
                <a:gd name="T1" fmla="*/ 9 h 760"/>
                <a:gd name="T2" fmla="*/ 163 w 294"/>
                <a:gd name="T3" fmla="*/ 35 h 760"/>
                <a:gd name="T4" fmla="*/ 204 w 294"/>
                <a:gd name="T5" fmla="*/ 73 h 760"/>
                <a:gd name="T6" fmla="*/ 243 w 294"/>
                <a:gd name="T7" fmla="*/ 108 h 760"/>
                <a:gd name="T8" fmla="*/ 266 w 294"/>
                <a:gd name="T9" fmla="*/ 127 h 760"/>
                <a:gd name="T10" fmla="*/ 234 w 294"/>
                <a:gd name="T11" fmla="*/ 181 h 760"/>
                <a:gd name="T12" fmla="*/ 294 w 294"/>
                <a:gd name="T13" fmla="*/ 236 h 760"/>
                <a:gd name="T14" fmla="*/ 284 w 294"/>
                <a:gd name="T15" fmla="*/ 266 h 760"/>
                <a:gd name="T16" fmla="*/ 263 w 294"/>
                <a:gd name="T17" fmla="*/ 322 h 760"/>
                <a:gd name="T18" fmla="*/ 237 w 294"/>
                <a:gd name="T19" fmla="*/ 393 h 760"/>
                <a:gd name="T20" fmla="*/ 204 w 294"/>
                <a:gd name="T21" fmla="*/ 473 h 760"/>
                <a:gd name="T22" fmla="*/ 201 w 294"/>
                <a:gd name="T23" fmla="*/ 480 h 760"/>
                <a:gd name="T24" fmla="*/ 198 w 294"/>
                <a:gd name="T25" fmla="*/ 486 h 760"/>
                <a:gd name="T26" fmla="*/ 195 w 294"/>
                <a:gd name="T27" fmla="*/ 492 h 760"/>
                <a:gd name="T28" fmla="*/ 192 w 294"/>
                <a:gd name="T29" fmla="*/ 498 h 760"/>
                <a:gd name="T30" fmla="*/ 189 w 294"/>
                <a:gd name="T31" fmla="*/ 504 h 760"/>
                <a:gd name="T32" fmla="*/ 186 w 294"/>
                <a:gd name="T33" fmla="*/ 508 h 760"/>
                <a:gd name="T34" fmla="*/ 185 w 294"/>
                <a:gd name="T35" fmla="*/ 514 h 760"/>
                <a:gd name="T36" fmla="*/ 182 w 294"/>
                <a:gd name="T37" fmla="*/ 520 h 760"/>
                <a:gd name="T38" fmla="*/ 147 w 294"/>
                <a:gd name="T39" fmla="*/ 579 h 760"/>
                <a:gd name="T40" fmla="*/ 109 w 294"/>
                <a:gd name="T41" fmla="*/ 639 h 760"/>
                <a:gd name="T42" fmla="*/ 73 w 294"/>
                <a:gd name="T43" fmla="*/ 691 h 760"/>
                <a:gd name="T44" fmla="*/ 45 w 294"/>
                <a:gd name="T45" fmla="*/ 730 h 760"/>
                <a:gd name="T46" fmla="*/ 28 w 294"/>
                <a:gd name="T47" fmla="*/ 754 h 760"/>
                <a:gd name="T48" fmla="*/ 23 w 294"/>
                <a:gd name="T49" fmla="*/ 760 h 760"/>
                <a:gd name="T50" fmla="*/ 20 w 294"/>
                <a:gd name="T51" fmla="*/ 758 h 760"/>
                <a:gd name="T52" fmla="*/ 9 w 294"/>
                <a:gd name="T53" fmla="*/ 736 h 760"/>
                <a:gd name="T54" fmla="*/ 35 w 294"/>
                <a:gd name="T55" fmla="*/ 643 h 760"/>
                <a:gd name="T56" fmla="*/ 86 w 294"/>
                <a:gd name="T57" fmla="*/ 493 h 760"/>
                <a:gd name="T58" fmla="*/ 111 w 294"/>
                <a:gd name="T59" fmla="*/ 360 h 760"/>
                <a:gd name="T60" fmla="*/ 121 w 294"/>
                <a:gd name="T61" fmla="*/ 242 h 760"/>
                <a:gd name="T62" fmla="*/ 125 w 294"/>
                <a:gd name="T63" fmla="*/ 137 h 760"/>
                <a:gd name="T64" fmla="*/ 125 w 294"/>
                <a:gd name="T65" fmla="*/ 53 h 760"/>
                <a:gd name="T66" fmla="*/ 124 w 294"/>
                <a:gd name="T6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760">
                  <a:moveTo>
                    <a:pt x="124" y="0"/>
                  </a:moveTo>
                  <a:lnTo>
                    <a:pt x="134" y="9"/>
                  </a:lnTo>
                  <a:lnTo>
                    <a:pt x="148" y="22"/>
                  </a:lnTo>
                  <a:lnTo>
                    <a:pt x="163" y="35"/>
                  </a:lnTo>
                  <a:lnTo>
                    <a:pt x="188" y="58"/>
                  </a:lnTo>
                  <a:lnTo>
                    <a:pt x="204" y="73"/>
                  </a:lnTo>
                  <a:lnTo>
                    <a:pt x="226" y="92"/>
                  </a:lnTo>
                  <a:lnTo>
                    <a:pt x="243" y="108"/>
                  </a:lnTo>
                  <a:lnTo>
                    <a:pt x="258" y="120"/>
                  </a:lnTo>
                  <a:lnTo>
                    <a:pt x="266" y="127"/>
                  </a:lnTo>
                  <a:lnTo>
                    <a:pt x="236" y="178"/>
                  </a:lnTo>
                  <a:lnTo>
                    <a:pt x="234" y="181"/>
                  </a:lnTo>
                  <a:lnTo>
                    <a:pt x="237" y="184"/>
                  </a:lnTo>
                  <a:lnTo>
                    <a:pt x="294" y="236"/>
                  </a:lnTo>
                  <a:lnTo>
                    <a:pt x="290" y="248"/>
                  </a:lnTo>
                  <a:lnTo>
                    <a:pt x="284" y="266"/>
                  </a:lnTo>
                  <a:lnTo>
                    <a:pt x="275" y="291"/>
                  </a:lnTo>
                  <a:lnTo>
                    <a:pt x="263" y="322"/>
                  </a:lnTo>
                  <a:lnTo>
                    <a:pt x="252" y="357"/>
                  </a:lnTo>
                  <a:lnTo>
                    <a:pt x="237" y="393"/>
                  </a:lnTo>
                  <a:lnTo>
                    <a:pt x="221" y="432"/>
                  </a:lnTo>
                  <a:lnTo>
                    <a:pt x="204" y="473"/>
                  </a:lnTo>
                  <a:lnTo>
                    <a:pt x="202" y="477"/>
                  </a:lnTo>
                  <a:lnTo>
                    <a:pt x="201" y="480"/>
                  </a:lnTo>
                  <a:lnTo>
                    <a:pt x="199" y="483"/>
                  </a:lnTo>
                  <a:lnTo>
                    <a:pt x="198" y="486"/>
                  </a:lnTo>
                  <a:lnTo>
                    <a:pt x="196" y="489"/>
                  </a:lnTo>
                  <a:lnTo>
                    <a:pt x="195" y="492"/>
                  </a:lnTo>
                  <a:lnTo>
                    <a:pt x="194" y="495"/>
                  </a:lnTo>
                  <a:lnTo>
                    <a:pt x="192" y="498"/>
                  </a:lnTo>
                  <a:lnTo>
                    <a:pt x="191" y="499"/>
                  </a:lnTo>
                  <a:lnTo>
                    <a:pt x="189" y="504"/>
                  </a:lnTo>
                  <a:lnTo>
                    <a:pt x="188" y="505"/>
                  </a:lnTo>
                  <a:lnTo>
                    <a:pt x="186" y="508"/>
                  </a:lnTo>
                  <a:lnTo>
                    <a:pt x="185" y="511"/>
                  </a:lnTo>
                  <a:lnTo>
                    <a:pt x="185" y="514"/>
                  </a:lnTo>
                  <a:lnTo>
                    <a:pt x="182" y="518"/>
                  </a:lnTo>
                  <a:lnTo>
                    <a:pt x="182" y="520"/>
                  </a:lnTo>
                  <a:lnTo>
                    <a:pt x="164" y="549"/>
                  </a:lnTo>
                  <a:lnTo>
                    <a:pt x="147" y="579"/>
                  </a:lnTo>
                  <a:lnTo>
                    <a:pt x="128" y="610"/>
                  </a:lnTo>
                  <a:lnTo>
                    <a:pt x="109" y="639"/>
                  </a:lnTo>
                  <a:lnTo>
                    <a:pt x="90" y="665"/>
                  </a:lnTo>
                  <a:lnTo>
                    <a:pt x="73" y="691"/>
                  </a:lnTo>
                  <a:lnTo>
                    <a:pt x="58" y="713"/>
                  </a:lnTo>
                  <a:lnTo>
                    <a:pt x="45" y="730"/>
                  </a:lnTo>
                  <a:lnTo>
                    <a:pt x="35" y="745"/>
                  </a:lnTo>
                  <a:lnTo>
                    <a:pt x="28" y="754"/>
                  </a:lnTo>
                  <a:lnTo>
                    <a:pt x="25" y="757"/>
                  </a:lnTo>
                  <a:lnTo>
                    <a:pt x="23" y="760"/>
                  </a:lnTo>
                  <a:lnTo>
                    <a:pt x="22" y="760"/>
                  </a:lnTo>
                  <a:lnTo>
                    <a:pt x="20" y="758"/>
                  </a:lnTo>
                  <a:lnTo>
                    <a:pt x="16" y="749"/>
                  </a:lnTo>
                  <a:lnTo>
                    <a:pt x="9" y="736"/>
                  </a:lnTo>
                  <a:lnTo>
                    <a:pt x="0" y="719"/>
                  </a:lnTo>
                  <a:lnTo>
                    <a:pt x="35" y="643"/>
                  </a:lnTo>
                  <a:lnTo>
                    <a:pt x="64" y="569"/>
                  </a:lnTo>
                  <a:lnTo>
                    <a:pt x="86" y="493"/>
                  </a:lnTo>
                  <a:lnTo>
                    <a:pt x="102" y="419"/>
                  </a:lnTo>
                  <a:lnTo>
                    <a:pt x="111" y="360"/>
                  </a:lnTo>
                  <a:lnTo>
                    <a:pt x="116" y="300"/>
                  </a:lnTo>
                  <a:lnTo>
                    <a:pt x="121" y="242"/>
                  </a:lnTo>
                  <a:lnTo>
                    <a:pt x="124" y="188"/>
                  </a:lnTo>
                  <a:lnTo>
                    <a:pt x="125" y="137"/>
                  </a:lnTo>
                  <a:lnTo>
                    <a:pt x="127" y="90"/>
                  </a:lnTo>
                  <a:lnTo>
                    <a:pt x="125" y="53"/>
                  </a:lnTo>
                  <a:lnTo>
                    <a:pt x="125" y="22"/>
                  </a:lnTo>
                  <a:lnTo>
                    <a:pt x="12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52" name="Freeform 59"/>
            <p:cNvSpPr>
              <a:spLocks/>
            </p:cNvSpPr>
            <p:nvPr/>
          </p:nvSpPr>
          <p:spPr bwMode="auto">
            <a:xfrm>
              <a:off x="3312" y="2065"/>
              <a:ext cx="167" cy="310"/>
            </a:xfrm>
            <a:custGeom>
              <a:avLst/>
              <a:gdLst>
                <a:gd name="T0" fmla="*/ 0 w 167"/>
                <a:gd name="T1" fmla="*/ 0 h 310"/>
                <a:gd name="T2" fmla="*/ 19 w 167"/>
                <a:gd name="T3" fmla="*/ 10 h 310"/>
                <a:gd name="T4" fmla="*/ 33 w 167"/>
                <a:gd name="T5" fmla="*/ 25 h 310"/>
                <a:gd name="T6" fmla="*/ 47 w 167"/>
                <a:gd name="T7" fmla="*/ 39 h 310"/>
                <a:gd name="T8" fmla="*/ 55 w 167"/>
                <a:gd name="T9" fmla="*/ 55 h 310"/>
                <a:gd name="T10" fmla="*/ 63 w 167"/>
                <a:gd name="T11" fmla="*/ 68 h 310"/>
                <a:gd name="T12" fmla="*/ 67 w 167"/>
                <a:gd name="T13" fmla="*/ 77 h 310"/>
                <a:gd name="T14" fmla="*/ 68 w 167"/>
                <a:gd name="T15" fmla="*/ 83 h 310"/>
                <a:gd name="T16" fmla="*/ 70 w 167"/>
                <a:gd name="T17" fmla="*/ 86 h 310"/>
                <a:gd name="T18" fmla="*/ 73 w 167"/>
                <a:gd name="T19" fmla="*/ 87 h 310"/>
                <a:gd name="T20" fmla="*/ 76 w 167"/>
                <a:gd name="T21" fmla="*/ 89 h 310"/>
                <a:gd name="T22" fmla="*/ 80 w 167"/>
                <a:gd name="T23" fmla="*/ 89 h 310"/>
                <a:gd name="T24" fmla="*/ 108 w 167"/>
                <a:gd name="T25" fmla="*/ 122 h 310"/>
                <a:gd name="T26" fmla="*/ 131 w 167"/>
                <a:gd name="T27" fmla="*/ 157 h 310"/>
                <a:gd name="T28" fmla="*/ 150 w 167"/>
                <a:gd name="T29" fmla="*/ 195 h 310"/>
                <a:gd name="T30" fmla="*/ 161 w 167"/>
                <a:gd name="T31" fmla="*/ 228 h 310"/>
                <a:gd name="T32" fmla="*/ 167 w 167"/>
                <a:gd name="T33" fmla="*/ 263 h 310"/>
                <a:gd name="T34" fmla="*/ 166 w 167"/>
                <a:gd name="T35" fmla="*/ 279 h 310"/>
                <a:gd name="T36" fmla="*/ 161 w 167"/>
                <a:gd name="T37" fmla="*/ 294 h 310"/>
                <a:gd name="T38" fmla="*/ 153 w 167"/>
                <a:gd name="T39" fmla="*/ 306 h 310"/>
                <a:gd name="T40" fmla="*/ 148 w 167"/>
                <a:gd name="T41" fmla="*/ 310 h 310"/>
                <a:gd name="T42" fmla="*/ 118 w 167"/>
                <a:gd name="T43" fmla="*/ 263 h 310"/>
                <a:gd name="T44" fmla="*/ 90 w 167"/>
                <a:gd name="T45" fmla="*/ 214 h 310"/>
                <a:gd name="T46" fmla="*/ 68 w 167"/>
                <a:gd name="T47" fmla="*/ 169 h 310"/>
                <a:gd name="T48" fmla="*/ 67 w 167"/>
                <a:gd name="T49" fmla="*/ 169 h 310"/>
                <a:gd name="T50" fmla="*/ 65 w 167"/>
                <a:gd name="T51" fmla="*/ 163 h 310"/>
                <a:gd name="T52" fmla="*/ 47 w 167"/>
                <a:gd name="T53" fmla="*/ 119 h 310"/>
                <a:gd name="T54" fmla="*/ 29 w 167"/>
                <a:gd name="T55" fmla="*/ 76 h 310"/>
                <a:gd name="T56" fmla="*/ 15 w 167"/>
                <a:gd name="T57" fmla="*/ 36 h 310"/>
                <a:gd name="T58" fmla="*/ 0 w 167"/>
                <a:gd name="T5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310">
                  <a:moveTo>
                    <a:pt x="0" y="0"/>
                  </a:moveTo>
                  <a:lnTo>
                    <a:pt x="19" y="10"/>
                  </a:lnTo>
                  <a:lnTo>
                    <a:pt x="33" y="25"/>
                  </a:lnTo>
                  <a:lnTo>
                    <a:pt x="47" y="39"/>
                  </a:lnTo>
                  <a:lnTo>
                    <a:pt x="55" y="55"/>
                  </a:lnTo>
                  <a:lnTo>
                    <a:pt x="63" y="68"/>
                  </a:lnTo>
                  <a:lnTo>
                    <a:pt x="67" y="77"/>
                  </a:lnTo>
                  <a:lnTo>
                    <a:pt x="68" y="83"/>
                  </a:lnTo>
                  <a:lnTo>
                    <a:pt x="70" y="86"/>
                  </a:lnTo>
                  <a:lnTo>
                    <a:pt x="73" y="87"/>
                  </a:lnTo>
                  <a:lnTo>
                    <a:pt x="76" y="89"/>
                  </a:lnTo>
                  <a:lnTo>
                    <a:pt x="80" y="89"/>
                  </a:lnTo>
                  <a:lnTo>
                    <a:pt x="108" y="122"/>
                  </a:lnTo>
                  <a:lnTo>
                    <a:pt x="131" y="157"/>
                  </a:lnTo>
                  <a:lnTo>
                    <a:pt x="150" y="195"/>
                  </a:lnTo>
                  <a:lnTo>
                    <a:pt x="161" y="228"/>
                  </a:lnTo>
                  <a:lnTo>
                    <a:pt x="167" y="263"/>
                  </a:lnTo>
                  <a:lnTo>
                    <a:pt x="166" y="279"/>
                  </a:lnTo>
                  <a:lnTo>
                    <a:pt x="161" y="294"/>
                  </a:lnTo>
                  <a:lnTo>
                    <a:pt x="153" y="306"/>
                  </a:lnTo>
                  <a:lnTo>
                    <a:pt x="148" y="310"/>
                  </a:lnTo>
                  <a:lnTo>
                    <a:pt x="118" y="263"/>
                  </a:lnTo>
                  <a:lnTo>
                    <a:pt x="90" y="214"/>
                  </a:lnTo>
                  <a:lnTo>
                    <a:pt x="68" y="169"/>
                  </a:lnTo>
                  <a:lnTo>
                    <a:pt x="67" y="169"/>
                  </a:lnTo>
                  <a:lnTo>
                    <a:pt x="65" y="163"/>
                  </a:lnTo>
                  <a:lnTo>
                    <a:pt x="47" y="119"/>
                  </a:lnTo>
                  <a:lnTo>
                    <a:pt x="29" y="76"/>
                  </a:lnTo>
                  <a:lnTo>
                    <a:pt x="15" y="36"/>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53" name="Freeform 60"/>
            <p:cNvSpPr>
              <a:spLocks/>
            </p:cNvSpPr>
            <p:nvPr/>
          </p:nvSpPr>
          <p:spPr bwMode="auto">
            <a:xfrm>
              <a:off x="3287" y="1755"/>
              <a:ext cx="310" cy="760"/>
            </a:xfrm>
            <a:custGeom>
              <a:avLst/>
              <a:gdLst>
                <a:gd name="T0" fmla="*/ 169 w 310"/>
                <a:gd name="T1" fmla="*/ 22 h 760"/>
                <a:gd name="T2" fmla="*/ 168 w 310"/>
                <a:gd name="T3" fmla="*/ 90 h 760"/>
                <a:gd name="T4" fmla="*/ 170 w 310"/>
                <a:gd name="T5" fmla="*/ 188 h 760"/>
                <a:gd name="T6" fmla="*/ 178 w 310"/>
                <a:gd name="T7" fmla="*/ 300 h 760"/>
                <a:gd name="T8" fmla="*/ 192 w 310"/>
                <a:gd name="T9" fmla="*/ 419 h 760"/>
                <a:gd name="T10" fmla="*/ 218 w 310"/>
                <a:gd name="T11" fmla="*/ 531 h 760"/>
                <a:gd name="T12" fmla="*/ 248 w 310"/>
                <a:gd name="T13" fmla="*/ 624 h 760"/>
                <a:gd name="T14" fmla="*/ 278 w 310"/>
                <a:gd name="T15" fmla="*/ 697 h 760"/>
                <a:gd name="T16" fmla="*/ 301 w 310"/>
                <a:gd name="T17" fmla="*/ 745 h 760"/>
                <a:gd name="T18" fmla="*/ 271 w 310"/>
                <a:gd name="T19" fmla="*/ 760 h 760"/>
                <a:gd name="T20" fmla="*/ 266 w 310"/>
                <a:gd name="T21" fmla="*/ 754 h 760"/>
                <a:gd name="T22" fmla="*/ 252 w 310"/>
                <a:gd name="T23" fmla="*/ 735 h 760"/>
                <a:gd name="T24" fmla="*/ 227 w 310"/>
                <a:gd name="T25" fmla="*/ 701 h 760"/>
                <a:gd name="T26" fmla="*/ 197 w 310"/>
                <a:gd name="T27" fmla="*/ 656 h 760"/>
                <a:gd name="T28" fmla="*/ 188 w 310"/>
                <a:gd name="T29" fmla="*/ 624 h 760"/>
                <a:gd name="T30" fmla="*/ 198 w 310"/>
                <a:gd name="T31" fmla="*/ 608 h 760"/>
                <a:gd name="T32" fmla="*/ 205 w 310"/>
                <a:gd name="T33" fmla="*/ 568 h 760"/>
                <a:gd name="T34" fmla="*/ 197 w 310"/>
                <a:gd name="T35" fmla="*/ 525 h 760"/>
                <a:gd name="T36" fmla="*/ 157 w 310"/>
                <a:gd name="T37" fmla="*/ 447 h 760"/>
                <a:gd name="T38" fmla="*/ 114 w 310"/>
                <a:gd name="T39" fmla="*/ 390 h 760"/>
                <a:gd name="T40" fmla="*/ 111 w 310"/>
                <a:gd name="T41" fmla="*/ 381 h 760"/>
                <a:gd name="T42" fmla="*/ 101 w 310"/>
                <a:gd name="T43" fmla="*/ 358 h 760"/>
                <a:gd name="T44" fmla="*/ 77 w 310"/>
                <a:gd name="T45" fmla="*/ 325 h 760"/>
                <a:gd name="T46" fmla="*/ 38 w 310"/>
                <a:gd name="T47" fmla="*/ 293 h 760"/>
                <a:gd name="T48" fmla="*/ 9 w 310"/>
                <a:gd name="T49" fmla="*/ 262 h 760"/>
                <a:gd name="T50" fmla="*/ 0 w 310"/>
                <a:gd name="T51" fmla="*/ 236 h 760"/>
                <a:gd name="T52" fmla="*/ 60 w 310"/>
                <a:gd name="T53" fmla="*/ 181 h 760"/>
                <a:gd name="T54" fmla="*/ 28 w 310"/>
                <a:gd name="T55" fmla="*/ 127 h 760"/>
                <a:gd name="T56" fmla="*/ 51 w 310"/>
                <a:gd name="T57" fmla="*/ 108 h 760"/>
                <a:gd name="T58" fmla="*/ 90 w 310"/>
                <a:gd name="T59" fmla="*/ 73 h 760"/>
                <a:gd name="T60" fmla="*/ 130 w 310"/>
                <a:gd name="T61" fmla="*/ 37 h 760"/>
                <a:gd name="T62" fmla="*/ 159 w 310"/>
                <a:gd name="T63" fmla="*/ 9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760">
                  <a:moveTo>
                    <a:pt x="170" y="0"/>
                  </a:moveTo>
                  <a:lnTo>
                    <a:pt x="169" y="22"/>
                  </a:lnTo>
                  <a:lnTo>
                    <a:pt x="169" y="53"/>
                  </a:lnTo>
                  <a:lnTo>
                    <a:pt x="168" y="90"/>
                  </a:lnTo>
                  <a:lnTo>
                    <a:pt x="169" y="137"/>
                  </a:lnTo>
                  <a:lnTo>
                    <a:pt x="170" y="188"/>
                  </a:lnTo>
                  <a:lnTo>
                    <a:pt x="172" y="242"/>
                  </a:lnTo>
                  <a:lnTo>
                    <a:pt x="178" y="300"/>
                  </a:lnTo>
                  <a:lnTo>
                    <a:pt x="184" y="360"/>
                  </a:lnTo>
                  <a:lnTo>
                    <a:pt x="192" y="419"/>
                  </a:lnTo>
                  <a:lnTo>
                    <a:pt x="204" y="477"/>
                  </a:lnTo>
                  <a:lnTo>
                    <a:pt x="218" y="531"/>
                  </a:lnTo>
                  <a:lnTo>
                    <a:pt x="233" y="579"/>
                  </a:lnTo>
                  <a:lnTo>
                    <a:pt x="248" y="624"/>
                  </a:lnTo>
                  <a:lnTo>
                    <a:pt x="264" y="664"/>
                  </a:lnTo>
                  <a:lnTo>
                    <a:pt x="278" y="697"/>
                  </a:lnTo>
                  <a:lnTo>
                    <a:pt x="291" y="725"/>
                  </a:lnTo>
                  <a:lnTo>
                    <a:pt x="301" y="745"/>
                  </a:lnTo>
                  <a:lnTo>
                    <a:pt x="310" y="760"/>
                  </a:lnTo>
                  <a:lnTo>
                    <a:pt x="271" y="760"/>
                  </a:lnTo>
                  <a:lnTo>
                    <a:pt x="268" y="757"/>
                  </a:lnTo>
                  <a:lnTo>
                    <a:pt x="266" y="754"/>
                  </a:lnTo>
                  <a:lnTo>
                    <a:pt x="261" y="746"/>
                  </a:lnTo>
                  <a:lnTo>
                    <a:pt x="252" y="735"/>
                  </a:lnTo>
                  <a:lnTo>
                    <a:pt x="242" y="719"/>
                  </a:lnTo>
                  <a:lnTo>
                    <a:pt x="227" y="701"/>
                  </a:lnTo>
                  <a:lnTo>
                    <a:pt x="213" y="680"/>
                  </a:lnTo>
                  <a:lnTo>
                    <a:pt x="197" y="656"/>
                  </a:lnTo>
                  <a:lnTo>
                    <a:pt x="179" y="630"/>
                  </a:lnTo>
                  <a:lnTo>
                    <a:pt x="188" y="624"/>
                  </a:lnTo>
                  <a:lnTo>
                    <a:pt x="194" y="617"/>
                  </a:lnTo>
                  <a:lnTo>
                    <a:pt x="198" y="608"/>
                  </a:lnTo>
                  <a:lnTo>
                    <a:pt x="204" y="588"/>
                  </a:lnTo>
                  <a:lnTo>
                    <a:pt x="205" y="568"/>
                  </a:lnTo>
                  <a:lnTo>
                    <a:pt x="202" y="546"/>
                  </a:lnTo>
                  <a:lnTo>
                    <a:pt x="197" y="525"/>
                  </a:lnTo>
                  <a:lnTo>
                    <a:pt x="179" y="485"/>
                  </a:lnTo>
                  <a:lnTo>
                    <a:pt x="157" y="447"/>
                  </a:lnTo>
                  <a:lnTo>
                    <a:pt x="137" y="418"/>
                  </a:lnTo>
                  <a:lnTo>
                    <a:pt x="114" y="390"/>
                  </a:lnTo>
                  <a:lnTo>
                    <a:pt x="112" y="386"/>
                  </a:lnTo>
                  <a:lnTo>
                    <a:pt x="111" y="381"/>
                  </a:lnTo>
                  <a:lnTo>
                    <a:pt x="106" y="371"/>
                  </a:lnTo>
                  <a:lnTo>
                    <a:pt x="101" y="358"/>
                  </a:lnTo>
                  <a:lnTo>
                    <a:pt x="90" y="342"/>
                  </a:lnTo>
                  <a:lnTo>
                    <a:pt x="77" y="325"/>
                  </a:lnTo>
                  <a:lnTo>
                    <a:pt x="58" y="306"/>
                  </a:lnTo>
                  <a:lnTo>
                    <a:pt x="38" y="293"/>
                  </a:lnTo>
                  <a:lnTo>
                    <a:pt x="16" y="284"/>
                  </a:lnTo>
                  <a:lnTo>
                    <a:pt x="9" y="262"/>
                  </a:lnTo>
                  <a:lnTo>
                    <a:pt x="3" y="246"/>
                  </a:lnTo>
                  <a:lnTo>
                    <a:pt x="0" y="236"/>
                  </a:lnTo>
                  <a:lnTo>
                    <a:pt x="57" y="184"/>
                  </a:lnTo>
                  <a:lnTo>
                    <a:pt x="60" y="181"/>
                  </a:lnTo>
                  <a:lnTo>
                    <a:pt x="58" y="178"/>
                  </a:lnTo>
                  <a:lnTo>
                    <a:pt x="28" y="127"/>
                  </a:lnTo>
                  <a:lnTo>
                    <a:pt x="37" y="120"/>
                  </a:lnTo>
                  <a:lnTo>
                    <a:pt x="51" y="108"/>
                  </a:lnTo>
                  <a:lnTo>
                    <a:pt x="69" y="92"/>
                  </a:lnTo>
                  <a:lnTo>
                    <a:pt x="90" y="73"/>
                  </a:lnTo>
                  <a:lnTo>
                    <a:pt x="106" y="58"/>
                  </a:lnTo>
                  <a:lnTo>
                    <a:pt x="130" y="37"/>
                  </a:lnTo>
                  <a:lnTo>
                    <a:pt x="146" y="22"/>
                  </a:lnTo>
                  <a:lnTo>
                    <a:pt x="159" y="9"/>
                  </a:lnTo>
                  <a:lnTo>
                    <a:pt x="17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54" name="Freeform 61"/>
            <p:cNvSpPr>
              <a:spLocks/>
            </p:cNvSpPr>
            <p:nvPr/>
          </p:nvSpPr>
          <p:spPr bwMode="auto">
            <a:xfrm>
              <a:off x="3247" y="1809"/>
              <a:ext cx="142" cy="231"/>
            </a:xfrm>
            <a:custGeom>
              <a:avLst/>
              <a:gdLst>
                <a:gd name="T0" fmla="*/ 142 w 142"/>
                <a:gd name="T1" fmla="*/ 0 h 231"/>
                <a:gd name="T2" fmla="*/ 126 w 142"/>
                <a:gd name="T3" fmla="*/ 15 h 231"/>
                <a:gd name="T4" fmla="*/ 104 w 142"/>
                <a:gd name="T5" fmla="*/ 35 h 231"/>
                <a:gd name="T6" fmla="*/ 87 w 142"/>
                <a:gd name="T7" fmla="*/ 51 h 231"/>
                <a:gd name="T8" fmla="*/ 72 w 142"/>
                <a:gd name="T9" fmla="*/ 61 h 231"/>
                <a:gd name="T10" fmla="*/ 65 w 142"/>
                <a:gd name="T11" fmla="*/ 68 h 231"/>
                <a:gd name="T12" fmla="*/ 62 w 142"/>
                <a:gd name="T13" fmla="*/ 71 h 231"/>
                <a:gd name="T14" fmla="*/ 94 w 142"/>
                <a:gd name="T15" fmla="*/ 127 h 231"/>
                <a:gd name="T16" fmla="*/ 34 w 142"/>
                <a:gd name="T17" fmla="*/ 180 h 231"/>
                <a:gd name="T18" fmla="*/ 36 w 142"/>
                <a:gd name="T19" fmla="*/ 183 h 231"/>
                <a:gd name="T20" fmla="*/ 39 w 142"/>
                <a:gd name="T21" fmla="*/ 194 h 231"/>
                <a:gd name="T22" fmla="*/ 43 w 142"/>
                <a:gd name="T23" fmla="*/ 208 h 231"/>
                <a:gd name="T24" fmla="*/ 50 w 142"/>
                <a:gd name="T25" fmla="*/ 230 h 231"/>
                <a:gd name="T26" fmla="*/ 27 w 142"/>
                <a:gd name="T27" fmla="*/ 227 h 231"/>
                <a:gd name="T28" fmla="*/ 4 w 142"/>
                <a:gd name="T29" fmla="*/ 231 h 231"/>
                <a:gd name="T30" fmla="*/ 0 w 142"/>
                <a:gd name="T31" fmla="*/ 199 h 231"/>
                <a:gd name="T32" fmla="*/ 1 w 142"/>
                <a:gd name="T33" fmla="*/ 167 h 231"/>
                <a:gd name="T34" fmla="*/ 10 w 142"/>
                <a:gd name="T35" fmla="*/ 137 h 231"/>
                <a:gd name="T36" fmla="*/ 23 w 142"/>
                <a:gd name="T37" fmla="*/ 108 h 231"/>
                <a:gd name="T38" fmla="*/ 39 w 142"/>
                <a:gd name="T39" fmla="*/ 80 h 231"/>
                <a:gd name="T40" fmla="*/ 59 w 142"/>
                <a:gd name="T41" fmla="*/ 52 h 231"/>
                <a:gd name="T42" fmla="*/ 82 w 142"/>
                <a:gd name="T43" fmla="*/ 28 h 231"/>
                <a:gd name="T44" fmla="*/ 82 w 142"/>
                <a:gd name="T45" fmla="*/ 28 h 231"/>
                <a:gd name="T46" fmla="*/ 87 w 142"/>
                <a:gd name="T47" fmla="*/ 25 h 231"/>
                <a:gd name="T48" fmla="*/ 91 w 142"/>
                <a:gd name="T49" fmla="*/ 23 h 231"/>
                <a:gd name="T50" fmla="*/ 116 w 142"/>
                <a:gd name="T51" fmla="*/ 12 h 231"/>
                <a:gd name="T52" fmla="*/ 122 w 142"/>
                <a:gd name="T53" fmla="*/ 10 h 231"/>
                <a:gd name="T54" fmla="*/ 128 w 142"/>
                <a:gd name="T55" fmla="*/ 7 h 231"/>
                <a:gd name="T56" fmla="*/ 130 w 142"/>
                <a:gd name="T57" fmla="*/ 6 h 231"/>
                <a:gd name="T58" fmla="*/ 132 w 142"/>
                <a:gd name="T59" fmla="*/ 4 h 231"/>
                <a:gd name="T60" fmla="*/ 135 w 142"/>
                <a:gd name="T61" fmla="*/ 3 h 231"/>
                <a:gd name="T62" fmla="*/ 136 w 142"/>
                <a:gd name="T63" fmla="*/ 3 h 231"/>
                <a:gd name="T64" fmla="*/ 139 w 142"/>
                <a:gd name="T65" fmla="*/ 2 h 231"/>
                <a:gd name="T66" fmla="*/ 141 w 142"/>
                <a:gd name="T67" fmla="*/ 2 h 231"/>
                <a:gd name="T68" fmla="*/ 142 w 142"/>
                <a:gd name="T69" fmla="*/ 0 h 231"/>
                <a:gd name="T70" fmla="*/ 142 w 142"/>
                <a:gd name="T71"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231">
                  <a:moveTo>
                    <a:pt x="142" y="0"/>
                  </a:moveTo>
                  <a:lnTo>
                    <a:pt x="126" y="15"/>
                  </a:lnTo>
                  <a:lnTo>
                    <a:pt x="104" y="35"/>
                  </a:lnTo>
                  <a:lnTo>
                    <a:pt x="87" y="51"/>
                  </a:lnTo>
                  <a:lnTo>
                    <a:pt x="72" y="61"/>
                  </a:lnTo>
                  <a:lnTo>
                    <a:pt x="65" y="68"/>
                  </a:lnTo>
                  <a:lnTo>
                    <a:pt x="62" y="71"/>
                  </a:lnTo>
                  <a:lnTo>
                    <a:pt x="94" y="127"/>
                  </a:lnTo>
                  <a:lnTo>
                    <a:pt x="34" y="180"/>
                  </a:lnTo>
                  <a:lnTo>
                    <a:pt x="36" y="183"/>
                  </a:lnTo>
                  <a:lnTo>
                    <a:pt x="39" y="194"/>
                  </a:lnTo>
                  <a:lnTo>
                    <a:pt x="43" y="208"/>
                  </a:lnTo>
                  <a:lnTo>
                    <a:pt x="50" y="230"/>
                  </a:lnTo>
                  <a:lnTo>
                    <a:pt x="27" y="227"/>
                  </a:lnTo>
                  <a:lnTo>
                    <a:pt x="4" y="231"/>
                  </a:lnTo>
                  <a:lnTo>
                    <a:pt x="0" y="199"/>
                  </a:lnTo>
                  <a:lnTo>
                    <a:pt x="1" y="167"/>
                  </a:lnTo>
                  <a:lnTo>
                    <a:pt x="10" y="137"/>
                  </a:lnTo>
                  <a:lnTo>
                    <a:pt x="23" y="108"/>
                  </a:lnTo>
                  <a:lnTo>
                    <a:pt x="39" y="80"/>
                  </a:lnTo>
                  <a:lnTo>
                    <a:pt x="59" y="52"/>
                  </a:lnTo>
                  <a:lnTo>
                    <a:pt x="82" y="28"/>
                  </a:lnTo>
                  <a:lnTo>
                    <a:pt x="82" y="28"/>
                  </a:lnTo>
                  <a:lnTo>
                    <a:pt x="87" y="25"/>
                  </a:lnTo>
                  <a:lnTo>
                    <a:pt x="91" y="23"/>
                  </a:lnTo>
                  <a:lnTo>
                    <a:pt x="116" y="12"/>
                  </a:lnTo>
                  <a:lnTo>
                    <a:pt x="122" y="10"/>
                  </a:lnTo>
                  <a:lnTo>
                    <a:pt x="128" y="7"/>
                  </a:lnTo>
                  <a:lnTo>
                    <a:pt x="130" y="6"/>
                  </a:lnTo>
                  <a:lnTo>
                    <a:pt x="132" y="4"/>
                  </a:lnTo>
                  <a:lnTo>
                    <a:pt x="135" y="3"/>
                  </a:lnTo>
                  <a:lnTo>
                    <a:pt x="136" y="3"/>
                  </a:lnTo>
                  <a:lnTo>
                    <a:pt x="139" y="2"/>
                  </a:lnTo>
                  <a:lnTo>
                    <a:pt x="141" y="2"/>
                  </a:lnTo>
                  <a:lnTo>
                    <a:pt x="142" y="0"/>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55" name="Freeform 62"/>
            <p:cNvSpPr>
              <a:spLocks/>
            </p:cNvSpPr>
            <p:nvPr/>
          </p:nvSpPr>
          <p:spPr bwMode="auto">
            <a:xfrm>
              <a:off x="3025" y="1854"/>
              <a:ext cx="523" cy="661"/>
            </a:xfrm>
            <a:custGeom>
              <a:avLst/>
              <a:gdLst>
                <a:gd name="T0" fmla="*/ 227 w 523"/>
                <a:gd name="T1" fmla="*/ 55 h 661"/>
                <a:gd name="T2" fmla="*/ 201 w 523"/>
                <a:gd name="T3" fmla="*/ 157 h 661"/>
                <a:gd name="T4" fmla="*/ 168 w 523"/>
                <a:gd name="T5" fmla="*/ 218 h 661"/>
                <a:gd name="T6" fmla="*/ 139 w 523"/>
                <a:gd name="T7" fmla="*/ 287 h 661"/>
                <a:gd name="T8" fmla="*/ 140 w 523"/>
                <a:gd name="T9" fmla="*/ 343 h 661"/>
                <a:gd name="T10" fmla="*/ 146 w 523"/>
                <a:gd name="T11" fmla="*/ 362 h 661"/>
                <a:gd name="T12" fmla="*/ 144 w 523"/>
                <a:gd name="T13" fmla="*/ 480 h 661"/>
                <a:gd name="T14" fmla="*/ 169 w 523"/>
                <a:gd name="T15" fmla="*/ 557 h 661"/>
                <a:gd name="T16" fmla="*/ 208 w 523"/>
                <a:gd name="T17" fmla="*/ 595 h 661"/>
                <a:gd name="T18" fmla="*/ 254 w 523"/>
                <a:gd name="T19" fmla="*/ 592 h 661"/>
                <a:gd name="T20" fmla="*/ 271 w 523"/>
                <a:gd name="T21" fmla="*/ 582 h 661"/>
                <a:gd name="T22" fmla="*/ 284 w 523"/>
                <a:gd name="T23" fmla="*/ 578 h 661"/>
                <a:gd name="T24" fmla="*/ 288 w 523"/>
                <a:gd name="T25" fmla="*/ 566 h 661"/>
                <a:gd name="T26" fmla="*/ 281 w 523"/>
                <a:gd name="T27" fmla="*/ 554 h 661"/>
                <a:gd name="T28" fmla="*/ 268 w 523"/>
                <a:gd name="T29" fmla="*/ 554 h 661"/>
                <a:gd name="T30" fmla="*/ 259 w 523"/>
                <a:gd name="T31" fmla="*/ 563 h 661"/>
                <a:gd name="T32" fmla="*/ 258 w 523"/>
                <a:gd name="T33" fmla="*/ 572 h 661"/>
                <a:gd name="T34" fmla="*/ 235 w 523"/>
                <a:gd name="T35" fmla="*/ 585 h 661"/>
                <a:gd name="T36" fmla="*/ 200 w 523"/>
                <a:gd name="T37" fmla="*/ 573 h 661"/>
                <a:gd name="T38" fmla="*/ 168 w 523"/>
                <a:gd name="T39" fmla="*/ 522 h 661"/>
                <a:gd name="T40" fmla="*/ 153 w 523"/>
                <a:gd name="T41" fmla="*/ 409 h 661"/>
                <a:gd name="T42" fmla="*/ 163 w 523"/>
                <a:gd name="T43" fmla="*/ 359 h 661"/>
                <a:gd name="T44" fmla="*/ 162 w 523"/>
                <a:gd name="T45" fmla="*/ 349 h 661"/>
                <a:gd name="T46" fmla="*/ 158 w 523"/>
                <a:gd name="T47" fmla="*/ 314 h 661"/>
                <a:gd name="T48" fmla="*/ 165 w 523"/>
                <a:gd name="T49" fmla="*/ 262 h 661"/>
                <a:gd name="T50" fmla="*/ 201 w 523"/>
                <a:gd name="T51" fmla="*/ 217 h 661"/>
                <a:gd name="T52" fmla="*/ 264 w 523"/>
                <a:gd name="T53" fmla="*/ 204 h 661"/>
                <a:gd name="T54" fmla="*/ 310 w 523"/>
                <a:gd name="T55" fmla="*/ 287 h 661"/>
                <a:gd name="T56" fmla="*/ 364 w 523"/>
                <a:gd name="T57" fmla="*/ 412 h 661"/>
                <a:gd name="T58" fmla="*/ 430 w 523"/>
                <a:gd name="T59" fmla="*/ 524 h 661"/>
                <a:gd name="T60" fmla="*/ 402 w 523"/>
                <a:gd name="T61" fmla="*/ 528 h 661"/>
                <a:gd name="T62" fmla="*/ 393 w 523"/>
                <a:gd name="T63" fmla="*/ 519 h 661"/>
                <a:gd name="T64" fmla="*/ 379 w 523"/>
                <a:gd name="T65" fmla="*/ 519 h 661"/>
                <a:gd name="T66" fmla="*/ 370 w 523"/>
                <a:gd name="T67" fmla="*/ 530 h 661"/>
                <a:gd name="T68" fmla="*/ 374 w 523"/>
                <a:gd name="T69" fmla="*/ 544 h 661"/>
                <a:gd name="T70" fmla="*/ 387 w 523"/>
                <a:gd name="T71" fmla="*/ 547 h 661"/>
                <a:gd name="T72" fmla="*/ 399 w 523"/>
                <a:gd name="T73" fmla="*/ 540 h 661"/>
                <a:gd name="T74" fmla="*/ 437 w 523"/>
                <a:gd name="T75" fmla="*/ 535 h 661"/>
                <a:gd name="T76" fmla="*/ 491 w 523"/>
                <a:gd name="T77" fmla="*/ 615 h 661"/>
                <a:gd name="T78" fmla="*/ 523 w 523"/>
                <a:gd name="T79" fmla="*/ 661 h 661"/>
                <a:gd name="T80" fmla="*/ 459 w 523"/>
                <a:gd name="T81" fmla="*/ 659 h 661"/>
                <a:gd name="T82" fmla="*/ 328 w 523"/>
                <a:gd name="T83" fmla="*/ 646 h 661"/>
                <a:gd name="T84" fmla="*/ 162 w 523"/>
                <a:gd name="T85" fmla="*/ 614 h 661"/>
                <a:gd name="T86" fmla="*/ 51 w 523"/>
                <a:gd name="T87" fmla="*/ 570 h 661"/>
                <a:gd name="T88" fmla="*/ 3 w 523"/>
                <a:gd name="T89" fmla="*/ 540 h 661"/>
                <a:gd name="T90" fmla="*/ 2 w 523"/>
                <a:gd name="T91" fmla="*/ 517 h 661"/>
                <a:gd name="T92" fmla="*/ 11 w 523"/>
                <a:gd name="T93" fmla="*/ 410 h 661"/>
                <a:gd name="T94" fmla="*/ 35 w 523"/>
                <a:gd name="T95" fmla="*/ 252 h 661"/>
                <a:gd name="T96" fmla="*/ 69 w 523"/>
                <a:gd name="T97" fmla="*/ 135 h 661"/>
                <a:gd name="T98" fmla="*/ 111 w 523"/>
                <a:gd name="T99" fmla="*/ 73 h 661"/>
                <a:gd name="T100" fmla="*/ 184 w 523"/>
                <a:gd name="T101" fmla="*/ 32 h 661"/>
                <a:gd name="T102" fmla="*/ 243 w 523"/>
                <a:gd name="T103" fmla="*/ 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3" h="661">
                  <a:moveTo>
                    <a:pt x="262" y="0"/>
                  </a:moveTo>
                  <a:lnTo>
                    <a:pt x="245" y="25"/>
                  </a:lnTo>
                  <a:lnTo>
                    <a:pt x="227" y="55"/>
                  </a:lnTo>
                  <a:lnTo>
                    <a:pt x="213" y="87"/>
                  </a:lnTo>
                  <a:lnTo>
                    <a:pt x="204" y="122"/>
                  </a:lnTo>
                  <a:lnTo>
                    <a:pt x="201" y="157"/>
                  </a:lnTo>
                  <a:lnTo>
                    <a:pt x="207" y="192"/>
                  </a:lnTo>
                  <a:lnTo>
                    <a:pt x="185" y="204"/>
                  </a:lnTo>
                  <a:lnTo>
                    <a:pt x="168" y="218"/>
                  </a:lnTo>
                  <a:lnTo>
                    <a:pt x="153" y="239"/>
                  </a:lnTo>
                  <a:lnTo>
                    <a:pt x="144" y="261"/>
                  </a:lnTo>
                  <a:lnTo>
                    <a:pt x="139" y="287"/>
                  </a:lnTo>
                  <a:lnTo>
                    <a:pt x="137" y="309"/>
                  </a:lnTo>
                  <a:lnTo>
                    <a:pt x="139" y="327"/>
                  </a:lnTo>
                  <a:lnTo>
                    <a:pt x="140" y="343"/>
                  </a:lnTo>
                  <a:lnTo>
                    <a:pt x="143" y="354"/>
                  </a:lnTo>
                  <a:lnTo>
                    <a:pt x="143" y="358"/>
                  </a:lnTo>
                  <a:lnTo>
                    <a:pt x="146" y="362"/>
                  </a:lnTo>
                  <a:lnTo>
                    <a:pt x="142" y="402"/>
                  </a:lnTo>
                  <a:lnTo>
                    <a:pt x="140" y="441"/>
                  </a:lnTo>
                  <a:lnTo>
                    <a:pt x="144" y="480"/>
                  </a:lnTo>
                  <a:lnTo>
                    <a:pt x="153" y="519"/>
                  </a:lnTo>
                  <a:lnTo>
                    <a:pt x="159" y="538"/>
                  </a:lnTo>
                  <a:lnTo>
                    <a:pt x="169" y="557"/>
                  </a:lnTo>
                  <a:lnTo>
                    <a:pt x="181" y="575"/>
                  </a:lnTo>
                  <a:lnTo>
                    <a:pt x="195" y="588"/>
                  </a:lnTo>
                  <a:lnTo>
                    <a:pt x="208" y="595"/>
                  </a:lnTo>
                  <a:lnTo>
                    <a:pt x="224" y="598"/>
                  </a:lnTo>
                  <a:lnTo>
                    <a:pt x="240" y="598"/>
                  </a:lnTo>
                  <a:lnTo>
                    <a:pt x="254" y="592"/>
                  </a:lnTo>
                  <a:lnTo>
                    <a:pt x="265" y="582"/>
                  </a:lnTo>
                  <a:lnTo>
                    <a:pt x="267" y="581"/>
                  </a:lnTo>
                  <a:lnTo>
                    <a:pt x="271" y="582"/>
                  </a:lnTo>
                  <a:lnTo>
                    <a:pt x="275" y="582"/>
                  </a:lnTo>
                  <a:lnTo>
                    <a:pt x="280" y="581"/>
                  </a:lnTo>
                  <a:lnTo>
                    <a:pt x="284" y="578"/>
                  </a:lnTo>
                  <a:lnTo>
                    <a:pt x="287" y="575"/>
                  </a:lnTo>
                  <a:lnTo>
                    <a:pt x="288" y="570"/>
                  </a:lnTo>
                  <a:lnTo>
                    <a:pt x="288" y="566"/>
                  </a:lnTo>
                  <a:lnTo>
                    <a:pt x="287" y="560"/>
                  </a:lnTo>
                  <a:lnTo>
                    <a:pt x="284" y="557"/>
                  </a:lnTo>
                  <a:lnTo>
                    <a:pt x="281" y="554"/>
                  </a:lnTo>
                  <a:lnTo>
                    <a:pt x="277" y="553"/>
                  </a:lnTo>
                  <a:lnTo>
                    <a:pt x="272" y="553"/>
                  </a:lnTo>
                  <a:lnTo>
                    <a:pt x="268" y="554"/>
                  </a:lnTo>
                  <a:lnTo>
                    <a:pt x="264" y="556"/>
                  </a:lnTo>
                  <a:lnTo>
                    <a:pt x="261" y="559"/>
                  </a:lnTo>
                  <a:lnTo>
                    <a:pt x="259" y="563"/>
                  </a:lnTo>
                  <a:lnTo>
                    <a:pt x="259" y="567"/>
                  </a:lnTo>
                  <a:lnTo>
                    <a:pt x="259" y="572"/>
                  </a:lnTo>
                  <a:lnTo>
                    <a:pt x="258" y="572"/>
                  </a:lnTo>
                  <a:lnTo>
                    <a:pt x="256" y="573"/>
                  </a:lnTo>
                  <a:lnTo>
                    <a:pt x="246" y="582"/>
                  </a:lnTo>
                  <a:lnTo>
                    <a:pt x="235" y="585"/>
                  </a:lnTo>
                  <a:lnTo>
                    <a:pt x="223" y="585"/>
                  </a:lnTo>
                  <a:lnTo>
                    <a:pt x="210" y="581"/>
                  </a:lnTo>
                  <a:lnTo>
                    <a:pt x="200" y="573"/>
                  </a:lnTo>
                  <a:lnTo>
                    <a:pt x="190" y="566"/>
                  </a:lnTo>
                  <a:lnTo>
                    <a:pt x="176" y="546"/>
                  </a:lnTo>
                  <a:lnTo>
                    <a:pt x="168" y="522"/>
                  </a:lnTo>
                  <a:lnTo>
                    <a:pt x="160" y="499"/>
                  </a:lnTo>
                  <a:lnTo>
                    <a:pt x="155" y="455"/>
                  </a:lnTo>
                  <a:lnTo>
                    <a:pt x="153" y="409"/>
                  </a:lnTo>
                  <a:lnTo>
                    <a:pt x="158" y="365"/>
                  </a:lnTo>
                  <a:lnTo>
                    <a:pt x="160" y="362"/>
                  </a:lnTo>
                  <a:lnTo>
                    <a:pt x="163" y="359"/>
                  </a:lnTo>
                  <a:lnTo>
                    <a:pt x="163" y="357"/>
                  </a:lnTo>
                  <a:lnTo>
                    <a:pt x="163" y="352"/>
                  </a:lnTo>
                  <a:lnTo>
                    <a:pt x="162" y="349"/>
                  </a:lnTo>
                  <a:lnTo>
                    <a:pt x="160" y="341"/>
                  </a:lnTo>
                  <a:lnTo>
                    <a:pt x="159" y="329"/>
                  </a:lnTo>
                  <a:lnTo>
                    <a:pt x="158" y="314"/>
                  </a:lnTo>
                  <a:lnTo>
                    <a:pt x="158" y="298"/>
                  </a:lnTo>
                  <a:lnTo>
                    <a:pt x="160" y="279"/>
                  </a:lnTo>
                  <a:lnTo>
                    <a:pt x="165" y="262"/>
                  </a:lnTo>
                  <a:lnTo>
                    <a:pt x="174" y="246"/>
                  </a:lnTo>
                  <a:lnTo>
                    <a:pt x="185" y="230"/>
                  </a:lnTo>
                  <a:lnTo>
                    <a:pt x="201" y="217"/>
                  </a:lnTo>
                  <a:lnTo>
                    <a:pt x="223" y="208"/>
                  </a:lnTo>
                  <a:lnTo>
                    <a:pt x="245" y="204"/>
                  </a:lnTo>
                  <a:lnTo>
                    <a:pt x="264" y="204"/>
                  </a:lnTo>
                  <a:lnTo>
                    <a:pt x="281" y="208"/>
                  </a:lnTo>
                  <a:lnTo>
                    <a:pt x="294" y="245"/>
                  </a:lnTo>
                  <a:lnTo>
                    <a:pt x="310" y="287"/>
                  </a:lnTo>
                  <a:lnTo>
                    <a:pt x="328" y="330"/>
                  </a:lnTo>
                  <a:lnTo>
                    <a:pt x="348" y="375"/>
                  </a:lnTo>
                  <a:lnTo>
                    <a:pt x="364" y="412"/>
                  </a:lnTo>
                  <a:lnTo>
                    <a:pt x="384" y="450"/>
                  </a:lnTo>
                  <a:lnTo>
                    <a:pt x="406" y="487"/>
                  </a:lnTo>
                  <a:lnTo>
                    <a:pt x="430" y="524"/>
                  </a:lnTo>
                  <a:lnTo>
                    <a:pt x="416" y="530"/>
                  </a:lnTo>
                  <a:lnTo>
                    <a:pt x="403" y="528"/>
                  </a:lnTo>
                  <a:lnTo>
                    <a:pt x="402" y="528"/>
                  </a:lnTo>
                  <a:lnTo>
                    <a:pt x="399" y="528"/>
                  </a:lnTo>
                  <a:lnTo>
                    <a:pt x="398" y="524"/>
                  </a:lnTo>
                  <a:lnTo>
                    <a:pt x="393" y="519"/>
                  </a:lnTo>
                  <a:lnTo>
                    <a:pt x="389" y="518"/>
                  </a:lnTo>
                  <a:lnTo>
                    <a:pt x="383" y="518"/>
                  </a:lnTo>
                  <a:lnTo>
                    <a:pt x="379" y="519"/>
                  </a:lnTo>
                  <a:lnTo>
                    <a:pt x="374" y="522"/>
                  </a:lnTo>
                  <a:lnTo>
                    <a:pt x="371" y="525"/>
                  </a:lnTo>
                  <a:lnTo>
                    <a:pt x="370" y="530"/>
                  </a:lnTo>
                  <a:lnTo>
                    <a:pt x="370" y="535"/>
                  </a:lnTo>
                  <a:lnTo>
                    <a:pt x="371" y="540"/>
                  </a:lnTo>
                  <a:lnTo>
                    <a:pt x="374" y="544"/>
                  </a:lnTo>
                  <a:lnTo>
                    <a:pt x="379" y="546"/>
                  </a:lnTo>
                  <a:lnTo>
                    <a:pt x="383" y="547"/>
                  </a:lnTo>
                  <a:lnTo>
                    <a:pt x="387" y="547"/>
                  </a:lnTo>
                  <a:lnTo>
                    <a:pt x="392" y="546"/>
                  </a:lnTo>
                  <a:lnTo>
                    <a:pt x="396" y="544"/>
                  </a:lnTo>
                  <a:lnTo>
                    <a:pt x="399" y="540"/>
                  </a:lnTo>
                  <a:lnTo>
                    <a:pt x="400" y="541"/>
                  </a:lnTo>
                  <a:lnTo>
                    <a:pt x="419" y="541"/>
                  </a:lnTo>
                  <a:lnTo>
                    <a:pt x="437" y="535"/>
                  </a:lnTo>
                  <a:lnTo>
                    <a:pt x="456" y="565"/>
                  </a:lnTo>
                  <a:lnTo>
                    <a:pt x="473" y="591"/>
                  </a:lnTo>
                  <a:lnTo>
                    <a:pt x="491" y="615"/>
                  </a:lnTo>
                  <a:lnTo>
                    <a:pt x="504" y="634"/>
                  </a:lnTo>
                  <a:lnTo>
                    <a:pt x="515" y="650"/>
                  </a:lnTo>
                  <a:lnTo>
                    <a:pt x="523" y="661"/>
                  </a:lnTo>
                  <a:lnTo>
                    <a:pt x="510" y="661"/>
                  </a:lnTo>
                  <a:lnTo>
                    <a:pt x="488" y="661"/>
                  </a:lnTo>
                  <a:lnTo>
                    <a:pt x="459" y="659"/>
                  </a:lnTo>
                  <a:lnTo>
                    <a:pt x="421" y="656"/>
                  </a:lnTo>
                  <a:lnTo>
                    <a:pt x="377" y="652"/>
                  </a:lnTo>
                  <a:lnTo>
                    <a:pt x="328" y="646"/>
                  </a:lnTo>
                  <a:lnTo>
                    <a:pt x="274" y="639"/>
                  </a:lnTo>
                  <a:lnTo>
                    <a:pt x="214" y="627"/>
                  </a:lnTo>
                  <a:lnTo>
                    <a:pt x="162" y="614"/>
                  </a:lnTo>
                  <a:lnTo>
                    <a:pt x="117" y="599"/>
                  </a:lnTo>
                  <a:lnTo>
                    <a:pt x="80" y="583"/>
                  </a:lnTo>
                  <a:lnTo>
                    <a:pt x="51" y="570"/>
                  </a:lnTo>
                  <a:lnTo>
                    <a:pt x="28" y="557"/>
                  </a:lnTo>
                  <a:lnTo>
                    <a:pt x="12" y="547"/>
                  </a:lnTo>
                  <a:lnTo>
                    <a:pt x="3" y="540"/>
                  </a:lnTo>
                  <a:lnTo>
                    <a:pt x="0" y="538"/>
                  </a:lnTo>
                  <a:lnTo>
                    <a:pt x="0" y="533"/>
                  </a:lnTo>
                  <a:lnTo>
                    <a:pt x="2" y="517"/>
                  </a:lnTo>
                  <a:lnTo>
                    <a:pt x="3" y="490"/>
                  </a:lnTo>
                  <a:lnTo>
                    <a:pt x="6" y="455"/>
                  </a:lnTo>
                  <a:lnTo>
                    <a:pt x="11" y="410"/>
                  </a:lnTo>
                  <a:lnTo>
                    <a:pt x="16" y="357"/>
                  </a:lnTo>
                  <a:lnTo>
                    <a:pt x="25" y="301"/>
                  </a:lnTo>
                  <a:lnTo>
                    <a:pt x="35" y="252"/>
                  </a:lnTo>
                  <a:lnTo>
                    <a:pt x="47" y="207"/>
                  </a:lnTo>
                  <a:lnTo>
                    <a:pt x="57" y="167"/>
                  </a:lnTo>
                  <a:lnTo>
                    <a:pt x="69" y="135"/>
                  </a:lnTo>
                  <a:lnTo>
                    <a:pt x="79" y="111"/>
                  </a:lnTo>
                  <a:lnTo>
                    <a:pt x="92" y="90"/>
                  </a:lnTo>
                  <a:lnTo>
                    <a:pt x="111" y="73"/>
                  </a:lnTo>
                  <a:lnTo>
                    <a:pt x="134" y="57"/>
                  </a:lnTo>
                  <a:lnTo>
                    <a:pt x="159" y="44"/>
                  </a:lnTo>
                  <a:lnTo>
                    <a:pt x="184" y="32"/>
                  </a:lnTo>
                  <a:lnTo>
                    <a:pt x="207" y="23"/>
                  </a:lnTo>
                  <a:lnTo>
                    <a:pt x="223" y="16"/>
                  </a:lnTo>
                  <a:lnTo>
                    <a:pt x="243" y="9"/>
                  </a:lnTo>
                  <a:lnTo>
                    <a:pt x="26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56" name="Freeform 63"/>
            <p:cNvSpPr>
              <a:spLocks noEditPoints="1"/>
            </p:cNvSpPr>
            <p:nvPr/>
          </p:nvSpPr>
          <p:spPr bwMode="auto">
            <a:xfrm>
              <a:off x="3020" y="1146"/>
              <a:ext cx="1123" cy="1374"/>
            </a:xfrm>
            <a:custGeom>
              <a:avLst/>
              <a:gdLst>
                <a:gd name="T0" fmla="*/ 913 w 1123"/>
                <a:gd name="T1" fmla="*/ 1083 h 1374"/>
                <a:gd name="T2" fmla="*/ 360 w 1123"/>
                <a:gd name="T3" fmla="*/ 1088 h 1374"/>
                <a:gd name="T4" fmla="*/ 372 w 1123"/>
                <a:gd name="T5" fmla="*/ 1008 h 1374"/>
                <a:gd name="T6" fmla="*/ 267 w 1123"/>
                <a:gd name="T7" fmla="*/ 708 h 1374"/>
                <a:gd name="T8" fmla="*/ 52 w 1123"/>
                <a:gd name="T9" fmla="*/ 915 h 1374"/>
                <a:gd name="T10" fmla="*/ 33 w 1123"/>
                <a:gd name="T11" fmla="*/ 1265 h 1374"/>
                <a:gd name="T12" fmla="*/ 515 w 1123"/>
                <a:gd name="T13" fmla="*/ 1369 h 1374"/>
                <a:gd name="T14" fmla="*/ 397 w 1123"/>
                <a:gd name="T15" fmla="*/ 1254 h 1374"/>
                <a:gd name="T16" fmla="*/ 394 w 1123"/>
                <a:gd name="T17" fmla="*/ 1226 h 1374"/>
                <a:gd name="T18" fmla="*/ 333 w 1123"/>
                <a:gd name="T19" fmla="*/ 1038 h 1374"/>
                <a:gd name="T20" fmla="*/ 163 w 1123"/>
                <a:gd name="T21" fmla="*/ 1006 h 1374"/>
                <a:gd name="T22" fmla="*/ 165 w 1123"/>
                <a:gd name="T23" fmla="*/ 1207 h 1374"/>
                <a:gd name="T24" fmla="*/ 264 w 1123"/>
                <a:gd name="T25" fmla="*/ 1275 h 1374"/>
                <a:gd name="T26" fmla="*/ 292 w 1123"/>
                <a:gd name="T27" fmla="*/ 1283 h 1374"/>
                <a:gd name="T28" fmla="*/ 186 w 1123"/>
                <a:gd name="T29" fmla="*/ 1283 h 1374"/>
                <a:gd name="T30" fmla="*/ 142 w 1123"/>
                <a:gd name="T31" fmla="*/ 1017 h 1374"/>
                <a:gd name="T32" fmla="*/ 267 w 1123"/>
                <a:gd name="T33" fmla="*/ 708 h 1374"/>
                <a:gd name="T34" fmla="*/ 851 w 1123"/>
                <a:gd name="T35" fmla="*/ 873 h 1374"/>
                <a:gd name="T36" fmla="*/ 679 w 1123"/>
                <a:gd name="T37" fmla="*/ 1243 h 1374"/>
                <a:gd name="T38" fmla="*/ 739 w 1123"/>
                <a:gd name="T39" fmla="*/ 1360 h 1374"/>
                <a:gd name="T40" fmla="*/ 1117 w 1123"/>
                <a:gd name="T41" fmla="*/ 1241 h 1374"/>
                <a:gd name="T42" fmla="*/ 1025 w 1123"/>
                <a:gd name="T43" fmla="*/ 798 h 1374"/>
                <a:gd name="T44" fmla="*/ 906 w 1123"/>
                <a:gd name="T45" fmla="*/ 897 h 1374"/>
                <a:gd name="T46" fmla="*/ 849 w 1123"/>
                <a:gd name="T47" fmla="*/ 1123 h 1374"/>
                <a:gd name="T48" fmla="*/ 887 w 1123"/>
                <a:gd name="T49" fmla="*/ 902 h 1374"/>
                <a:gd name="T50" fmla="*/ 760 w 1123"/>
                <a:gd name="T51" fmla="*/ 666 h 1374"/>
                <a:gd name="T52" fmla="*/ 355 w 1123"/>
                <a:gd name="T53" fmla="*/ 670 h 1374"/>
                <a:gd name="T54" fmla="*/ 227 w 1123"/>
                <a:gd name="T55" fmla="*/ 862 h 1374"/>
                <a:gd name="T56" fmla="*/ 314 w 1123"/>
                <a:gd name="T57" fmla="*/ 714 h 1374"/>
                <a:gd name="T58" fmla="*/ 672 w 1123"/>
                <a:gd name="T59" fmla="*/ 969 h 1374"/>
                <a:gd name="T60" fmla="*/ 589 w 1123"/>
                <a:gd name="T61" fmla="*/ 1363 h 1374"/>
                <a:gd name="T62" fmla="*/ 746 w 1123"/>
                <a:gd name="T63" fmla="*/ 1123 h 1374"/>
                <a:gd name="T64" fmla="*/ 762 w 1123"/>
                <a:gd name="T65" fmla="*/ 1089 h 1374"/>
                <a:gd name="T66" fmla="*/ 795 w 1123"/>
                <a:gd name="T67" fmla="*/ 790 h 1374"/>
                <a:gd name="T68" fmla="*/ 437 w 1123"/>
                <a:gd name="T69" fmla="*/ 609 h 1374"/>
                <a:gd name="T70" fmla="*/ 324 w 1123"/>
                <a:gd name="T71" fmla="*/ 793 h 1374"/>
                <a:gd name="T72" fmla="*/ 379 w 1123"/>
                <a:gd name="T73" fmla="*/ 995 h 1374"/>
                <a:gd name="T74" fmla="*/ 446 w 1123"/>
                <a:gd name="T75" fmla="*/ 1239 h 1374"/>
                <a:gd name="T76" fmla="*/ 558 w 1123"/>
                <a:gd name="T77" fmla="*/ 1334 h 1374"/>
                <a:gd name="T78" fmla="*/ 436 w 1123"/>
                <a:gd name="T79" fmla="*/ 746 h 1374"/>
                <a:gd name="T80" fmla="*/ 387 w 1123"/>
                <a:gd name="T81" fmla="*/ 218 h 1374"/>
                <a:gd name="T82" fmla="*/ 339 w 1123"/>
                <a:gd name="T83" fmla="*/ 395 h 1374"/>
                <a:gd name="T84" fmla="*/ 443 w 1123"/>
                <a:gd name="T85" fmla="*/ 598 h 1374"/>
                <a:gd name="T86" fmla="*/ 472 w 1123"/>
                <a:gd name="T87" fmla="*/ 1065 h 1374"/>
                <a:gd name="T88" fmla="*/ 650 w 1123"/>
                <a:gd name="T89" fmla="*/ 1065 h 1374"/>
                <a:gd name="T90" fmla="*/ 679 w 1123"/>
                <a:gd name="T91" fmla="*/ 602 h 1374"/>
                <a:gd name="T92" fmla="*/ 772 w 1123"/>
                <a:gd name="T93" fmla="*/ 411 h 1374"/>
                <a:gd name="T94" fmla="*/ 753 w 1123"/>
                <a:gd name="T95" fmla="*/ 243 h 1374"/>
                <a:gd name="T96" fmla="*/ 555 w 1123"/>
                <a:gd name="T97" fmla="*/ 163 h 1374"/>
                <a:gd name="T98" fmla="*/ 520 w 1123"/>
                <a:gd name="T99" fmla="*/ 170 h 1374"/>
                <a:gd name="T100" fmla="*/ 797 w 1123"/>
                <a:gd name="T101" fmla="*/ 107 h 1374"/>
                <a:gd name="T102" fmla="*/ 864 w 1123"/>
                <a:gd name="T103" fmla="*/ 670 h 1374"/>
                <a:gd name="T104" fmla="*/ 1067 w 1123"/>
                <a:gd name="T105" fmla="*/ 883 h 1374"/>
                <a:gd name="T106" fmla="*/ 1121 w 1123"/>
                <a:gd name="T107" fmla="*/ 1249 h 1374"/>
                <a:gd name="T108" fmla="*/ 739 w 1123"/>
                <a:gd name="T109" fmla="*/ 1366 h 1374"/>
                <a:gd name="T110" fmla="*/ 333 w 1123"/>
                <a:gd name="T111" fmla="*/ 1360 h 1374"/>
                <a:gd name="T112" fmla="*/ 0 w 1123"/>
                <a:gd name="T113" fmla="*/ 1248 h 1374"/>
                <a:gd name="T114" fmla="*/ 65 w 1123"/>
                <a:gd name="T115" fmla="*/ 854 h 1374"/>
                <a:gd name="T116" fmla="*/ 269 w 1123"/>
                <a:gd name="T117" fmla="*/ 621 h 1374"/>
                <a:gd name="T118" fmla="*/ 359 w 1123"/>
                <a:gd name="T119" fmla="*/ 64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3" h="1374">
                  <a:moveTo>
                    <a:pt x="869" y="1017"/>
                  </a:moveTo>
                  <a:lnTo>
                    <a:pt x="851" y="1021"/>
                  </a:lnTo>
                  <a:lnTo>
                    <a:pt x="836" y="1031"/>
                  </a:lnTo>
                  <a:lnTo>
                    <a:pt x="826" y="1046"/>
                  </a:lnTo>
                  <a:lnTo>
                    <a:pt x="821" y="1065"/>
                  </a:lnTo>
                  <a:lnTo>
                    <a:pt x="826" y="1083"/>
                  </a:lnTo>
                  <a:lnTo>
                    <a:pt x="836" y="1098"/>
                  </a:lnTo>
                  <a:lnTo>
                    <a:pt x="851" y="1108"/>
                  </a:lnTo>
                  <a:lnTo>
                    <a:pt x="869" y="1111"/>
                  </a:lnTo>
                  <a:lnTo>
                    <a:pt x="887" y="1108"/>
                  </a:lnTo>
                  <a:lnTo>
                    <a:pt x="903" y="1098"/>
                  </a:lnTo>
                  <a:lnTo>
                    <a:pt x="913" y="1083"/>
                  </a:lnTo>
                  <a:lnTo>
                    <a:pt x="916" y="1065"/>
                  </a:lnTo>
                  <a:lnTo>
                    <a:pt x="913" y="1046"/>
                  </a:lnTo>
                  <a:lnTo>
                    <a:pt x="903" y="1031"/>
                  </a:lnTo>
                  <a:lnTo>
                    <a:pt x="887" y="1021"/>
                  </a:lnTo>
                  <a:lnTo>
                    <a:pt x="869" y="1017"/>
                  </a:lnTo>
                  <a:close/>
                  <a:moveTo>
                    <a:pt x="292" y="919"/>
                  </a:moveTo>
                  <a:lnTo>
                    <a:pt x="307" y="955"/>
                  </a:lnTo>
                  <a:lnTo>
                    <a:pt x="321" y="995"/>
                  </a:lnTo>
                  <a:lnTo>
                    <a:pt x="339" y="1038"/>
                  </a:lnTo>
                  <a:lnTo>
                    <a:pt x="357" y="1082"/>
                  </a:lnTo>
                  <a:lnTo>
                    <a:pt x="359" y="1088"/>
                  </a:lnTo>
                  <a:lnTo>
                    <a:pt x="360" y="1088"/>
                  </a:lnTo>
                  <a:lnTo>
                    <a:pt x="382" y="1133"/>
                  </a:lnTo>
                  <a:lnTo>
                    <a:pt x="410" y="1182"/>
                  </a:lnTo>
                  <a:lnTo>
                    <a:pt x="440" y="1229"/>
                  </a:lnTo>
                  <a:lnTo>
                    <a:pt x="445" y="1225"/>
                  </a:lnTo>
                  <a:lnTo>
                    <a:pt x="453" y="1213"/>
                  </a:lnTo>
                  <a:lnTo>
                    <a:pt x="458" y="1198"/>
                  </a:lnTo>
                  <a:lnTo>
                    <a:pt x="459" y="1182"/>
                  </a:lnTo>
                  <a:lnTo>
                    <a:pt x="453" y="1147"/>
                  </a:lnTo>
                  <a:lnTo>
                    <a:pt x="442" y="1114"/>
                  </a:lnTo>
                  <a:lnTo>
                    <a:pt x="423" y="1076"/>
                  </a:lnTo>
                  <a:lnTo>
                    <a:pt x="400" y="1041"/>
                  </a:lnTo>
                  <a:lnTo>
                    <a:pt x="372" y="1008"/>
                  </a:lnTo>
                  <a:lnTo>
                    <a:pt x="368" y="1008"/>
                  </a:lnTo>
                  <a:lnTo>
                    <a:pt x="365" y="1006"/>
                  </a:lnTo>
                  <a:lnTo>
                    <a:pt x="362" y="1005"/>
                  </a:lnTo>
                  <a:lnTo>
                    <a:pt x="360" y="1002"/>
                  </a:lnTo>
                  <a:lnTo>
                    <a:pt x="359" y="996"/>
                  </a:lnTo>
                  <a:lnTo>
                    <a:pt x="355" y="987"/>
                  </a:lnTo>
                  <a:lnTo>
                    <a:pt x="347" y="974"/>
                  </a:lnTo>
                  <a:lnTo>
                    <a:pt x="339" y="958"/>
                  </a:lnTo>
                  <a:lnTo>
                    <a:pt x="325" y="944"/>
                  </a:lnTo>
                  <a:lnTo>
                    <a:pt x="311" y="929"/>
                  </a:lnTo>
                  <a:lnTo>
                    <a:pt x="292" y="919"/>
                  </a:lnTo>
                  <a:close/>
                  <a:moveTo>
                    <a:pt x="267" y="708"/>
                  </a:moveTo>
                  <a:lnTo>
                    <a:pt x="248" y="717"/>
                  </a:lnTo>
                  <a:lnTo>
                    <a:pt x="228" y="724"/>
                  </a:lnTo>
                  <a:lnTo>
                    <a:pt x="212" y="731"/>
                  </a:lnTo>
                  <a:lnTo>
                    <a:pt x="189" y="740"/>
                  </a:lnTo>
                  <a:lnTo>
                    <a:pt x="164" y="752"/>
                  </a:lnTo>
                  <a:lnTo>
                    <a:pt x="139" y="765"/>
                  </a:lnTo>
                  <a:lnTo>
                    <a:pt x="116" y="781"/>
                  </a:lnTo>
                  <a:lnTo>
                    <a:pt x="97" y="798"/>
                  </a:lnTo>
                  <a:lnTo>
                    <a:pt x="84" y="819"/>
                  </a:lnTo>
                  <a:lnTo>
                    <a:pt x="74" y="843"/>
                  </a:lnTo>
                  <a:lnTo>
                    <a:pt x="62" y="875"/>
                  </a:lnTo>
                  <a:lnTo>
                    <a:pt x="52" y="915"/>
                  </a:lnTo>
                  <a:lnTo>
                    <a:pt x="40" y="960"/>
                  </a:lnTo>
                  <a:lnTo>
                    <a:pt x="30" y="1009"/>
                  </a:lnTo>
                  <a:lnTo>
                    <a:pt x="21" y="1065"/>
                  </a:lnTo>
                  <a:lnTo>
                    <a:pt x="16" y="1118"/>
                  </a:lnTo>
                  <a:lnTo>
                    <a:pt x="11" y="1163"/>
                  </a:lnTo>
                  <a:lnTo>
                    <a:pt x="8" y="1198"/>
                  </a:lnTo>
                  <a:lnTo>
                    <a:pt x="7" y="1225"/>
                  </a:lnTo>
                  <a:lnTo>
                    <a:pt x="5" y="1241"/>
                  </a:lnTo>
                  <a:lnTo>
                    <a:pt x="5" y="1246"/>
                  </a:lnTo>
                  <a:lnTo>
                    <a:pt x="8" y="1248"/>
                  </a:lnTo>
                  <a:lnTo>
                    <a:pt x="17" y="1255"/>
                  </a:lnTo>
                  <a:lnTo>
                    <a:pt x="33" y="1265"/>
                  </a:lnTo>
                  <a:lnTo>
                    <a:pt x="56" y="1278"/>
                  </a:lnTo>
                  <a:lnTo>
                    <a:pt x="85" y="1291"/>
                  </a:lnTo>
                  <a:lnTo>
                    <a:pt x="122" y="1307"/>
                  </a:lnTo>
                  <a:lnTo>
                    <a:pt x="167" y="1322"/>
                  </a:lnTo>
                  <a:lnTo>
                    <a:pt x="219" y="1335"/>
                  </a:lnTo>
                  <a:lnTo>
                    <a:pt x="279" y="1347"/>
                  </a:lnTo>
                  <a:lnTo>
                    <a:pt x="333" y="1354"/>
                  </a:lnTo>
                  <a:lnTo>
                    <a:pt x="382" y="1360"/>
                  </a:lnTo>
                  <a:lnTo>
                    <a:pt x="426" y="1364"/>
                  </a:lnTo>
                  <a:lnTo>
                    <a:pt x="464" y="1367"/>
                  </a:lnTo>
                  <a:lnTo>
                    <a:pt x="493" y="1369"/>
                  </a:lnTo>
                  <a:lnTo>
                    <a:pt x="515" y="1369"/>
                  </a:lnTo>
                  <a:lnTo>
                    <a:pt x="528" y="1369"/>
                  </a:lnTo>
                  <a:lnTo>
                    <a:pt x="520" y="1358"/>
                  </a:lnTo>
                  <a:lnTo>
                    <a:pt x="509" y="1342"/>
                  </a:lnTo>
                  <a:lnTo>
                    <a:pt x="496" y="1323"/>
                  </a:lnTo>
                  <a:lnTo>
                    <a:pt x="478" y="1299"/>
                  </a:lnTo>
                  <a:lnTo>
                    <a:pt x="461" y="1273"/>
                  </a:lnTo>
                  <a:lnTo>
                    <a:pt x="442" y="1243"/>
                  </a:lnTo>
                  <a:lnTo>
                    <a:pt x="424" y="1249"/>
                  </a:lnTo>
                  <a:lnTo>
                    <a:pt x="405" y="1249"/>
                  </a:lnTo>
                  <a:lnTo>
                    <a:pt x="404" y="1248"/>
                  </a:lnTo>
                  <a:lnTo>
                    <a:pt x="401" y="1252"/>
                  </a:lnTo>
                  <a:lnTo>
                    <a:pt x="397" y="1254"/>
                  </a:lnTo>
                  <a:lnTo>
                    <a:pt x="392" y="1255"/>
                  </a:lnTo>
                  <a:lnTo>
                    <a:pt x="388" y="1255"/>
                  </a:lnTo>
                  <a:lnTo>
                    <a:pt x="384" y="1254"/>
                  </a:lnTo>
                  <a:lnTo>
                    <a:pt x="379" y="1252"/>
                  </a:lnTo>
                  <a:lnTo>
                    <a:pt x="376" y="1248"/>
                  </a:lnTo>
                  <a:lnTo>
                    <a:pt x="375" y="1243"/>
                  </a:lnTo>
                  <a:lnTo>
                    <a:pt x="375" y="1238"/>
                  </a:lnTo>
                  <a:lnTo>
                    <a:pt x="376" y="1233"/>
                  </a:lnTo>
                  <a:lnTo>
                    <a:pt x="379" y="1230"/>
                  </a:lnTo>
                  <a:lnTo>
                    <a:pt x="384" y="1227"/>
                  </a:lnTo>
                  <a:lnTo>
                    <a:pt x="388" y="1226"/>
                  </a:lnTo>
                  <a:lnTo>
                    <a:pt x="394" y="1226"/>
                  </a:lnTo>
                  <a:lnTo>
                    <a:pt x="398" y="1227"/>
                  </a:lnTo>
                  <a:lnTo>
                    <a:pt x="403" y="1232"/>
                  </a:lnTo>
                  <a:lnTo>
                    <a:pt x="404" y="1236"/>
                  </a:lnTo>
                  <a:lnTo>
                    <a:pt x="407" y="1236"/>
                  </a:lnTo>
                  <a:lnTo>
                    <a:pt x="408" y="1236"/>
                  </a:lnTo>
                  <a:lnTo>
                    <a:pt x="421" y="1238"/>
                  </a:lnTo>
                  <a:lnTo>
                    <a:pt x="435" y="1232"/>
                  </a:lnTo>
                  <a:lnTo>
                    <a:pt x="411" y="1195"/>
                  </a:lnTo>
                  <a:lnTo>
                    <a:pt x="389" y="1158"/>
                  </a:lnTo>
                  <a:lnTo>
                    <a:pt x="369" y="1120"/>
                  </a:lnTo>
                  <a:lnTo>
                    <a:pt x="353" y="1083"/>
                  </a:lnTo>
                  <a:lnTo>
                    <a:pt x="333" y="1038"/>
                  </a:lnTo>
                  <a:lnTo>
                    <a:pt x="315" y="995"/>
                  </a:lnTo>
                  <a:lnTo>
                    <a:pt x="299" y="953"/>
                  </a:lnTo>
                  <a:lnTo>
                    <a:pt x="286" y="916"/>
                  </a:lnTo>
                  <a:lnTo>
                    <a:pt x="269" y="912"/>
                  </a:lnTo>
                  <a:lnTo>
                    <a:pt x="250" y="912"/>
                  </a:lnTo>
                  <a:lnTo>
                    <a:pt x="228" y="916"/>
                  </a:lnTo>
                  <a:lnTo>
                    <a:pt x="206" y="925"/>
                  </a:lnTo>
                  <a:lnTo>
                    <a:pt x="190" y="938"/>
                  </a:lnTo>
                  <a:lnTo>
                    <a:pt x="179" y="954"/>
                  </a:lnTo>
                  <a:lnTo>
                    <a:pt x="170" y="970"/>
                  </a:lnTo>
                  <a:lnTo>
                    <a:pt x="165" y="987"/>
                  </a:lnTo>
                  <a:lnTo>
                    <a:pt x="163" y="1006"/>
                  </a:lnTo>
                  <a:lnTo>
                    <a:pt x="163" y="1022"/>
                  </a:lnTo>
                  <a:lnTo>
                    <a:pt x="164" y="1037"/>
                  </a:lnTo>
                  <a:lnTo>
                    <a:pt x="165" y="1049"/>
                  </a:lnTo>
                  <a:lnTo>
                    <a:pt x="167" y="1057"/>
                  </a:lnTo>
                  <a:lnTo>
                    <a:pt x="168" y="1060"/>
                  </a:lnTo>
                  <a:lnTo>
                    <a:pt x="168" y="1065"/>
                  </a:lnTo>
                  <a:lnTo>
                    <a:pt x="168" y="1067"/>
                  </a:lnTo>
                  <a:lnTo>
                    <a:pt x="165" y="1070"/>
                  </a:lnTo>
                  <a:lnTo>
                    <a:pt x="163" y="1073"/>
                  </a:lnTo>
                  <a:lnTo>
                    <a:pt x="158" y="1117"/>
                  </a:lnTo>
                  <a:lnTo>
                    <a:pt x="160" y="1163"/>
                  </a:lnTo>
                  <a:lnTo>
                    <a:pt x="165" y="1207"/>
                  </a:lnTo>
                  <a:lnTo>
                    <a:pt x="173" y="1230"/>
                  </a:lnTo>
                  <a:lnTo>
                    <a:pt x="181" y="1254"/>
                  </a:lnTo>
                  <a:lnTo>
                    <a:pt x="195" y="1274"/>
                  </a:lnTo>
                  <a:lnTo>
                    <a:pt x="205" y="1281"/>
                  </a:lnTo>
                  <a:lnTo>
                    <a:pt x="215" y="1289"/>
                  </a:lnTo>
                  <a:lnTo>
                    <a:pt x="228" y="1293"/>
                  </a:lnTo>
                  <a:lnTo>
                    <a:pt x="240" y="1293"/>
                  </a:lnTo>
                  <a:lnTo>
                    <a:pt x="251" y="1290"/>
                  </a:lnTo>
                  <a:lnTo>
                    <a:pt x="261" y="1281"/>
                  </a:lnTo>
                  <a:lnTo>
                    <a:pt x="263" y="1280"/>
                  </a:lnTo>
                  <a:lnTo>
                    <a:pt x="264" y="1280"/>
                  </a:lnTo>
                  <a:lnTo>
                    <a:pt x="264" y="1275"/>
                  </a:lnTo>
                  <a:lnTo>
                    <a:pt x="264" y="1271"/>
                  </a:lnTo>
                  <a:lnTo>
                    <a:pt x="266" y="1267"/>
                  </a:lnTo>
                  <a:lnTo>
                    <a:pt x="269" y="1264"/>
                  </a:lnTo>
                  <a:lnTo>
                    <a:pt x="273" y="1262"/>
                  </a:lnTo>
                  <a:lnTo>
                    <a:pt x="277" y="1261"/>
                  </a:lnTo>
                  <a:lnTo>
                    <a:pt x="282" y="1261"/>
                  </a:lnTo>
                  <a:lnTo>
                    <a:pt x="286" y="1262"/>
                  </a:lnTo>
                  <a:lnTo>
                    <a:pt x="289" y="1265"/>
                  </a:lnTo>
                  <a:lnTo>
                    <a:pt x="292" y="1268"/>
                  </a:lnTo>
                  <a:lnTo>
                    <a:pt x="293" y="1274"/>
                  </a:lnTo>
                  <a:lnTo>
                    <a:pt x="293" y="1278"/>
                  </a:lnTo>
                  <a:lnTo>
                    <a:pt x="292" y="1283"/>
                  </a:lnTo>
                  <a:lnTo>
                    <a:pt x="289" y="1286"/>
                  </a:lnTo>
                  <a:lnTo>
                    <a:pt x="285" y="1289"/>
                  </a:lnTo>
                  <a:lnTo>
                    <a:pt x="280" y="1290"/>
                  </a:lnTo>
                  <a:lnTo>
                    <a:pt x="276" y="1290"/>
                  </a:lnTo>
                  <a:lnTo>
                    <a:pt x="272" y="1289"/>
                  </a:lnTo>
                  <a:lnTo>
                    <a:pt x="270" y="1290"/>
                  </a:lnTo>
                  <a:lnTo>
                    <a:pt x="259" y="1300"/>
                  </a:lnTo>
                  <a:lnTo>
                    <a:pt x="245" y="1306"/>
                  </a:lnTo>
                  <a:lnTo>
                    <a:pt x="229" y="1306"/>
                  </a:lnTo>
                  <a:lnTo>
                    <a:pt x="213" y="1303"/>
                  </a:lnTo>
                  <a:lnTo>
                    <a:pt x="200" y="1296"/>
                  </a:lnTo>
                  <a:lnTo>
                    <a:pt x="186" y="1283"/>
                  </a:lnTo>
                  <a:lnTo>
                    <a:pt x="174" y="1265"/>
                  </a:lnTo>
                  <a:lnTo>
                    <a:pt x="164" y="1246"/>
                  </a:lnTo>
                  <a:lnTo>
                    <a:pt x="158" y="1227"/>
                  </a:lnTo>
                  <a:lnTo>
                    <a:pt x="149" y="1188"/>
                  </a:lnTo>
                  <a:lnTo>
                    <a:pt x="145" y="1149"/>
                  </a:lnTo>
                  <a:lnTo>
                    <a:pt x="147" y="1110"/>
                  </a:lnTo>
                  <a:lnTo>
                    <a:pt x="151" y="1070"/>
                  </a:lnTo>
                  <a:lnTo>
                    <a:pt x="148" y="1066"/>
                  </a:lnTo>
                  <a:lnTo>
                    <a:pt x="148" y="1062"/>
                  </a:lnTo>
                  <a:lnTo>
                    <a:pt x="145" y="1051"/>
                  </a:lnTo>
                  <a:lnTo>
                    <a:pt x="144" y="1035"/>
                  </a:lnTo>
                  <a:lnTo>
                    <a:pt x="142" y="1017"/>
                  </a:lnTo>
                  <a:lnTo>
                    <a:pt x="144" y="995"/>
                  </a:lnTo>
                  <a:lnTo>
                    <a:pt x="149" y="969"/>
                  </a:lnTo>
                  <a:lnTo>
                    <a:pt x="158" y="947"/>
                  </a:lnTo>
                  <a:lnTo>
                    <a:pt x="173" y="926"/>
                  </a:lnTo>
                  <a:lnTo>
                    <a:pt x="190" y="912"/>
                  </a:lnTo>
                  <a:lnTo>
                    <a:pt x="212" y="900"/>
                  </a:lnTo>
                  <a:lnTo>
                    <a:pt x="206" y="865"/>
                  </a:lnTo>
                  <a:lnTo>
                    <a:pt x="209" y="830"/>
                  </a:lnTo>
                  <a:lnTo>
                    <a:pt x="218" y="795"/>
                  </a:lnTo>
                  <a:lnTo>
                    <a:pt x="232" y="763"/>
                  </a:lnTo>
                  <a:lnTo>
                    <a:pt x="250" y="733"/>
                  </a:lnTo>
                  <a:lnTo>
                    <a:pt x="267" y="708"/>
                  </a:lnTo>
                  <a:close/>
                  <a:moveTo>
                    <a:pt x="753" y="663"/>
                  </a:moveTo>
                  <a:lnTo>
                    <a:pt x="769" y="678"/>
                  </a:lnTo>
                  <a:lnTo>
                    <a:pt x="791" y="698"/>
                  </a:lnTo>
                  <a:lnTo>
                    <a:pt x="808" y="714"/>
                  </a:lnTo>
                  <a:lnTo>
                    <a:pt x="821" y="724"/>
                  </a:lnTo>
                  <a:lnTo>
                    <a:pt x="830" y="731"/>
                  </a:lnTo>
                  <a:lnTo>
                    <a:pt x="833" y="734"/>
                  </a:lnTo>
                  <a:lnTo>
                    <a:pt x="801" y="790"/>
                  </a:lnTo>
                  <a:lnTo>
                    <a:pt x="861" y="843"/>
                  </a:lnTo>
                  <a:lnTo>
                    <a:pt x="859" y="846"/>
                  </a:lnTo>
                  <a:lnTo>
                    <a:pt x="856" y="857"/>
                  </a:lnTo>
                  <a:lnTo>
                    <a:pt x="851" y="873"/>
                  </a:lnTo>
                  <a:lnTo>
                    <a:pt x="843" y="894"/>
                  </a:lnTo>
                  <a:lnTo>
                    <a:pt x="835" y="919"/>
                  </a:lnTo>
                  <a:lnTo>
                    <a:pt x="824" y="948"/>
                  </a:lnTo>
                  <a:lnTo>
                    <a:pt x="813" y="980"/>
                  </a:lnTo>
                  <a:lnTo>
                    <a:pt x="800" y="1014"/>
                  </a:lnTo>
                  <a:lnTo>
                    <a:pt x="785" y="1049"/>
                  </a:lnTo>
                  <a:lnTo>
                    <a:pt x="769" y="1083"/>
                  </a:lnTo>
                  <a:lnTo>
                    <a:pt x="753" y="1118"/>
                  </a:lnTo>
                  <a:lnTo>
                    <a:pt x="736" y="1150"/>
                  </a:lnTo>
                  <a:lnTo>
                    <a:pt x="718" y="1181"/>
                  </a:lnTo>
                  <a:lnTo>
                    <a:pt x="699" y="1213"/>
                  </a:lnTo>
                  <a:lnTo>
                    <a:pt x="679" y="1243"/>
                  </a:lnTo>
                  <a:lnTo>
                    <a:pt x="660" y="1273"/>
                  </a:lnTo>
                  <a:lnTo>
                    <a:pt x="641" y="1299"/>
                  </a:lnTo>
                  <a:lnTo>
                    <a:pt x="625" y="1323"/>
                  </a:lnTo>
                  <a:lnTo>
                    <a:pt x="611" y="1342"/>
                  </a:lnTo>
                  <a:lnTo>
                    <a:pt x="599" y="1358"/>
                  </a:lnTo>
                  <a:lnTo>
                    <a:pt x="592" y="1369"/>
                  </a:lnTo>
                  <a:lnTo>
                    <a:pt x="593" y="1369"/>
                  </a:lnTo>
                  <a:lnTo>
                    <a:pt x="606" y="1369"/>
                  </a:lnTo>
                  <a:lnTo>
                    <a:pt x="628" y="1369"/>
                  </a:lnTo>
                  <a:lnTo>
                    <a:pt x="659" y="1367"/>
                  </a:lnTo>
                  <a:lnTo>
                    <a:pt x="695" y="1364"/>
                  </a:lnTo>
                  <a:lnTo>
                    <a:pt x="739" y="1360"/>
                  </a:lnTo>
                  <a:lnTo>
                    <a:pt x="788" y="1354"/>
                  </a:lnTo>
                  <a:lnTo>
                    <a:pt x="843" y="1347"/>
                  </a:lnTo>
                  <a:lnTo>
                    <a:pt x="903" y="1335"/>
                  </a:lnTo>
                  <a:lnTo>
                    <a:pt x="955" y="1322"/>
                  </a:lnTo>
                  <a:lnTo>
                    <a:pt x="1000" y="1307"/>
                  </a:lnTo>
                  <a:lnTo>
                    <a:pt x="1037" y="1291"/>
                  </a:lnTo>
                  <a:lnTo>
                    <a:pt x="1066" y="1278"/>
                  </a:lnTo>
                  <a:lnTo>
                    <a:pt x="1089" y="1265"/>
                  </a:lnTo>
                  <a:lnTo>
                    <a:pt x="1105" y="1255"/>
                  </a:lnTo>
                  <a:lnTo>
                    <a:pt x="1114" y="1248"/>
                  </a:lnTo>
                  <a:lnTo>
                    <a:pt x="1117" y="1246"/>
                  </a:lnTo>
                  <a:lnTo>
                    <a:pt x="1117" y="1241"/>
                  </a:lnTo>
                  <a:lnTo>
                    <a:pt x="1115" y="1225"/>
                  </a:lnTo>
                  <a:lnTo>
                    <a:pt x="1114" y="1198"/>
                  </a:lnTo>
                  <a:lnTo>
                    <a:pt x="1111" y="1163"/>
                  </a:lnTo>
                  <a:lnTo>
                    <a:pt x="1107" y="1118"/>
                  </a:lnTo>
                  <a:lnTo>
                    <a:pt x="1101" y="1065"/>
                  </a:lnTo>
                  <a:lnTo>
                    <a:pt x="1092" y="1009"/>
                  </a:lnTo>
                  <a:lnTo>
                    <a:pt x="1082" y="960"/>
                  </a:lnTo>
                  <a:lnTo>
                    <a:pt x="1070" y="915"/>
                  </a:lnTo>
                  <a:lnTo>
                    <a:pt x="1059" y="875"/>
                  </a:lnTo>
                  <a:lnTo>
                    <a:pt x="1048" y="843"/>
                  </a:lnTo>
                  <a:lnTo>
                    <a:pt x="1038" y="819"/>
                  </a:lnTo>
                  <a:lnTo>
                    <a:pt x="1025" y="798"/>
                  </a:lnTo>
                  <a:lnTo>
                    <a:pt x="1006" y="781"/>
                  </a:lnTo>
                  <a:lnTo>
                    <a:pt x="983" y="765"/>
                  </a:lnTo>
                  <a:lnTo>
                    <a:pt x="958" y="752"/>
                  </a:lnTo>
                  <a:lnTo>
                    <a:pt x="933" y="740"/>
                  </a:lnTo>
                  <a:lnTo>
                    <a:pt x="910" y="731"/>
                  </a:lnTo>
                  <a:lnTo>
                    <a:pt x="894" y="724"/>
                  </a:lnTo>
                  <a:lnTo>
                    <a:pt x="874" y="717"/>
                  </a:lnTo>
                  <a:lnTo>
                    <a:pt x="862" y="713"/>
                  </a:lnTo>
                  <a:lnTo>
                    <a:pt x="881" y="749"/>
                  </a:lnTo>
                  <a:lnTo>
                    <a:pt x="894" y="790"/>
                  </a:lnTo>
                  <a:lnTo>
                    <a:pt x="903" y="843"/>
                  </a:lnTo>
                  <a:lnTo>
                    <a:pt x="906" y="897"/>
                  </a:lnTo>
                  <a:lnTo>
                    <a:pt x="901" y="953"/>
                  </a:lnTo>
                  <a:lnTo>
                    <a:pt x="893" y="1006"/>
                  </a:lnTo>
                  <a:lnTo>
                    <a:pt x="909" y="1017"/>
                  </a:lnTo>
                  <a:lnTo>
                    <a:pt x="920" y="1030"/>
                  </a:lnTo>
                  <a:lnTo>
                    <a:pt x="928" y="1046"/>
                  </a:lnTo>
                  <a:lnTo>
                    <a:pt x="931" y="1065"/>
                  </a:lnTo>
                  <a:lnTo>
                    <a:pt x="928" y="1083"/>
                  </a:lnTo>
                  <a:lnTo>
                    <a:pt x="919" y="1101"/>
                  </a:lnTo>
                  <a:lnTo>
                    <a:pt x="906" y="1114"/>
                  </a:lnTo>
                  <a:lnTo>
                    <a:pt x="888" y="1123"/>
                  </a:lnTo>
                  <a:lnTo>
                    <a:pt x="869" y="1127"/>
                  </a:lnTo>
                  <a:lnTo>
                    <a:pt x="849" y="1123"/>
                  </a:lnTo>
                  <a:lnTo>
                    <a:pt x="833" y="1114"/>
                  </a:lnTo>
                  <a:lnTo>
                    <a:pt x="819" y="1101"/>
                  </a:lnTo>
                  <a:lnTo>
                    <a:pt x="810" y="1083"/>
                  </a:lnTo>
                  <a:lnTo>
                    <a:pt x="807" y="1065"/>
                  </a:lnTo>
                  <a:lnTo>
                    <a:pt x="810" y="1044"/>
                  </a:lnTo>
                  <a:lnTo>
                    <a:pt x="819" y="1028"/>
                  </a:lnTo>
                  <a:lnTo>
                    <a:pt x="833" y="1014"/>
                  </a:lnTo>
                  <a:lnTo>
                    <a:pt x="849" y="1005"/>
                  </a:lnTo>
                  <a:lnTo>
                    <a:pt x="869" y="1002"/>
                  </a:lnTo>
                  <a:lnTo>
                    <a:pt x="874" y="1002"/>
                  </a:lnTo>
                  <a:lnTo>
                    <a:pt x="883" y="953"/>
                  </a:lnTo>
                  <a:lnTo>
                    <a:pt x="887" y="902"/>
                  </a:lnTo>
                  <a:lnTo>
                    <a:pt x="885" y="849"/>
                  </a:lnTo>
                  <a:lnTo>
                    <a:pt x="877" y="800"/>
                  </a:lnTo>
                  <a:lnTo>
                    <a:pt x="867" y="763"/>
                  </a:lnTo>
                  <a:lnTo>
                    <a:pt x="851" y="729"/>
                  </a:lnTo>
                  <a:lnTo>
                    <a:pt x="830" y="698"/>
                  </a:lnTo>
                  <a:lnTo>
                    <a:pt x="808" y="688"/>
                  </a:lnTo>
                  <a:lnTo>
                    <a:pt x="804" y="686"/>
                  </a:lnTo>
                  <a:lnTo>
                    <a:pt x="779" y="675"/>
                  </a:lnTo>
                  <a:lnTo>
                    <a:pt x="775" y="673"/>
                  </a:lnTo>
                  <a:lnTo>
                    <a:pt x="768" y="670"/>
                  </a:lnTo>
                  <a:lnTo>
                    <a:pt x="763" y="667"/>
                  </a:lnTo>
                  <a:lnTo>
                    <a:pt x="760" y="666"/>
                  </a:lnTo>
                  <a:lnTo>
                    <a:pt x="756" y="665"/>
                  </a:lnTo>
                  <a:lnTo>
                    <a:pt x="755" y="665"/>
                  </a:lnTo>
                  <a:lnTo>
                    <a:pt x="753" y="663"/>
                  </a:lnTo>
                  <a:close/>
                  <a:moveTo>
                    <a:pt x="369" y="663"/>
                  </a:moveTo>
                  <a:lnTo>
                    <a:pt x="369" y="663"/>
                  </a:lnTo>
                  <a:lnTo>
                    <a:pt x="368" y="665"/>
                  </a:lnTo>
                  <a:lnTo>
                    <a:pt x="366" y="665"/>
                  </a:lnTo>
                  <a:lnTo>
                    <a:pt x="363" y="666"/>
                  </a:lnTo>
                  <a:lnTo>
                    <a:pt x="362" y="666"/>
                  </a:lnTo>
                  <a:lnTo>
                    <a:pt x="359" y="667"/>
                  </a:lnTo>
                  <a:lnTo>
                    <a:pt x="357" y="669"/>
                  </a:lnTo>
                  <a:lnTo>
                    <a:pt x="355" y="670"/>
                  </a:lnTo>
                  <a:lnTo>
                    <a:pt x="349" y="673"/>
                  </a:lnTo>
                  <a:lnTo>
                    <a:pt x="343" y="675"/>
                  </a:lnTo>
                  <a:lnTo>
                    <a:pt x="318" y="686"/>
                  </a:lnTo>
                  <a:lnTo>
                    <a:pt x="314" y="688"/>
                  </a:lnTo>
                  <a:lnTo>
                    <a:pt x="309" y="691"/>
                  </a:lnTo>
                  <a:lnTo>
                    <a:pt x="309" y="691"/>
                  </a:lnTo>
                  <a:lnTo>
                    <a:pt x="286" y="715"/>
                  </a:lnTo>
                  <a:lnTo>
                    <a:pt x="266" y="743"/>
                  </a:lnTo>
                  <a:lnTo>
                    <a:pt x="250" y="771"/>
                  </a:lnTo>
                  <a:lnTo>
                    <a:pt x="237" y="800"/>
                  </a:lnTo>
                  <a:lnTo>
                    <a:pt x="228" y="830"/>
                  </a:lnTo>
                  <a:lnTo>
                    <a:pt x="227" y="862"/>
                  </a:lnTo>
                  <a:lnTo>
                    <a:pt x="231" y="894"/>
                  </a:lnTo>
                  <a:lnTo>
                    <a:pt x="254" y="890"/>
                  </a:lnTo>
                  <a:lnTo>
                    <a:pt x="277" y="893"/>
                  </a:lnTo>
                  <a:lnTo>
                    <a:pt x="270" y="871"/>
                  </a:lnTo>
                  <a:lnTo>
                    <a:pt x="266" y="857"/>
                  </a:lnTo>
                  <a:lnTo>
                    <a:pt x="263" y="846"/>
                  </a:lnTo>
                  <a:lnTo>
                    <a:pt x="261" y="843"/>
                  </a:lnTo>
                  <a:lnTo>
                    <a:pt x="321" y="790"/>
                  </a:lnTo>
                  <a:lnTo>
                    <a:pt x="289" y="734"/>
                  </a:lnTo>
                  <a:lnTo>
                    <a:pt x="292" y="731"/>
                  </a:lnTo>
                  <a:lnTo>
                    <a:pt x="299" y="724"/>
                  </a:lnTo>
                  <a:lnTo>
                    <a:pt x="314" y="714"/>
                  </a:lnTo>
                  <a:lnTo>
                    <a:pt x="331" y="698"/>
                  </a:lnTo>
                  <a:lnTo>
                    <a:pt x="353" y="678"/>
                  </a:lnTo>
                  <a:lnTo>
                    <a:pt x="369" y="663"/>
                  </a:lnTo>
                  <a:close/>
                  <a:moveTo>
                    <a:pt x="685" y="609"/>
                  </a:moveTo>
                  <a:lnTo>
                    <a:pt x="686" y="631"/>
                  </a:lnTo>
                  <a:lnTo>
                    <a:pt x="686" y="662"/>
                  </a:lnTo>
                  <a:lnTo>
                    <a:pt x="688" y="699"/>
                  </a:lnTo>
                  <a:lnTo>
                    <a:pt x="686" y="746"/>
                  </a:lnTo>
                  <a:lnTo>
                    <a:pt x="685" y="797"/>
                  </a:lnTo>
                  <a:lnTo>
                    <a:pt x="682" y="851"/>
                  </a:lnTo>
                  <a:lnTo>
                    <a:pt x="677" y="909"/>
                  </a:lnTo>
                  <a:lnTo>
                    <a:pt x="672" y="969"/>
                  </a:lnTo>
                  <a:lnTo>
                    <a:pt x="663" y="1028"/>
                  </a:lnTo>
                  <a:lnTo>
                    <a:pt x="647" y="1102"/>
                  </a:lnTo>
                  <a:lnTo>
                    <a:pt x="625" y="1178"/>
                  </a:lnTo>
                  <a:lnTo>
                    <a:pt x="596" y="1252"/>
                  </a:lnTo>
                  <a:lnTo>
                    <a:pt x="561" y="1328"/>
                  </a:lnTo>
                  <a:lnTo>
                    <a:pt x="570" y="1345"/>
                  </a:lnTo>
                  <a:lnTo>
                    <a:pt x="577" y="1358"/>
                  </a:lnTo>
                  <a:lnTo>
                    <a:pt x="581" y="1367"/>
                  </a:lnTo>
                  <a:lnTo>
                    <a:pt x="583" y="1369"/>
                  </a:lnTo>
                  <a:lnTo>
                    <a:pt x="584" y="1369"/>
                  </a:lnTo>
                  <a:lnTo>
                    <a:pt x="586" y="1366"/>
                  </a:lnTo>
                  <a:lnTo>
                    <a:pt x="589" y="1363"/>
                  </a:lnTo>
                  <a:lnTo>
                    <a:pt x="596" y="1354"/>
                  </a:lnTo>
                  <a:lnTo>
                    <a:pt x="606" y="1339"/>
                  </a:lnTo>
                  <a:lnTo>
                    <a:pt x="619" y="1322"/>
                  </a:lnTo>
                  <a:lnTo>
                    <a:pt x="634" y="1300"/>
                  </a:lnTo>
                  <a:lnTo>
                    <a:pt x="651" y="1274"/>
                  </a:lnTo>
                  <a:lnTo>
                    <a:pt x="670" y="1248"/>
                  </a:lnTo>
                  <a:lnTo>
                    <a:pt x="689" y="1219"/>
                  </a:lnTo>
                  <a:lnTo>
                    <a:pt x="708" y="1188"/>
                  </a:lnTo>
                  <a:lnTo>
                    <a:pt x="725" y="1158"/>
                  </a:lnTo>
                  <a:lnTo>
                    <a:pt x="743" y="1129"/>
                  </a:lnTo>
                  <a:lnTo>
                    <a:pt x="743" y="1127"/>
                  </a:lnTo>
                  <a:lnTo>
                    <a:pt x="746" y="1123"/>
                  </a:lnTo>
                  <a:lnTo>
                    <a:pt x="746" y="1120"/>
                  </a:lnTo>
                  <a:lnTo>
                    <a:pt x="747" y="1117"/>
                  </a:lnTo>
                  <a:lnTo>
                    <a:pt x="749" y="1114"/>
                  </a:lnTo>
                  <a:lnTo>
                    <a:pt x="750" y="1113"/>
                  </a:lnTo>
                  <a:lnTo>
                    <a:pt x="752" y="1108"/>
                  </a:lnTo>
                  <a:lnTo>
                    <a:pt x="753" y="1107"/>
                  </a:lnTo>
                  <a:lnTo>
                    <a:pt x="755" y="1104"/>
                  </a:lnTo>
                  <a:lnTo>
                    <a:pt x="756" y="1101"/>
                  </a:lnTo>
                  <a:lnTo>
                    <a:pt x="757" y="1098"/>
                  </a:lnTo>
                  <a:lnTo>
                    <a:pt x="759" y="1095"/>
                  </a:lnTo>
                  <a:lnTo>
                    <a:pt x="760" y="1092"/>
                  </a:lnTo>
                  <a:lnTo>
                    <a:pt x="762" y="1089"/>
                  </a:lnTo>
                  <a:lnTo>
                    <a:pt x="763" y="1086"/>
                  </a:lnTo>
                  <a:lnTo>
                    <a:pt x="765" y="1082"/>
                  </a:lnTo>
                  <a:lnTo>
                    <a:pt x="782" y="1041"/>
                  </a:lnTo>
                  <a:lnTo>
                    <a:pt x="798" y="1002"/>
                  </a:lnTo>
                  <a:lnTo>
                    <a:pt x="813" y="966"/>
                  </a:lnTo>
                  <a:lnTo>
                    <a:pt x="824" y="931"/>
                  </a:lnTo>
                  <a:lnTo>
                    <a:pt x="836" y="900"/>
                  </a:lnTo>
                  <a:lnTo>
                    <a:pt x="845" y="875"/>
                  </a:lnTo>
                  <a:lnTo>
                    <a:pt x="851" y="857"/>
                  </a:lnTo>
                  <a:lnTo>
                    <a:pt x="855" y="845"/>
                  </a:lnTo>
                  <a:lnTo>
                    <a:pt x="798" y="793"/>
                  </a:lnTo>
                  <a:lnTo>
                    <a:pt x="795" y="790"/>
                  </a:lnTo>
                  <a:lnTo>
                    <a:pt x="797" y="787"/>
                  </a:lnTo>
                  <a:lnTo>
                    <a:pt x="827" y="736"/>
                  </a:lnTo>
                  <a:lnTo>
                    <a:pt x="819" y="729"/>
                  </a:lnTo>
                  <a:lnTo>
                    <a:pt x="804" y="717"/>
                  </a:lnTo>
                  <a:lnTo>
                    <a:pt x="787" y="701"/>
                  </a:lnTo>
                  <a:lnTo>
                    <a:pt x="765" y="682"/>
                  </a:lnTo>
                  <a:lnTo>
                    <a:pt x="749" y="667"/>
                  </a:lnTo>
                  <a:lnTo>
                    <a:pt x="724" y="644"/>
                  </a:lnTo>
                  <a:lnTo>
                    <a:pt x="709" y="631"/>
                  </a:lnTo>
                  <a:lnTo>
                    <a:pt x="695" y="618"/>
                  </a:lnTo>
                  <a:lnTo>
                    <a:pt x="685" y="609"/>
                  </a:lnTo>
                  <a:close/>
                  <a:moveTo>
                    <a:pt x="437" y="609"/>
                  </a:moveTo>
                  <a:lnTo>
                    <a:pt x="426" y="618"/>
                  </a:lnTo>
                  <a:lnTo>
                    <a:pt x="413" y="631"/>
                  </a:lnTo>
                  <a:lnTo>
                    <a:pt x="397" y="646"/>
                  </a:lnTo>
                  <a:lnTo>
                    <a:pt x="373" y="667"/>
                  </a:lnTo>
                  <a:lnTo>
                    <a:pt x="357" y="682"/>
                  </a:lnTo>
                  <a:lnTo>
                    <a:pt x="336" y="701"/>
                  </a:lnTo>
                  <a:lnTo>
                    <a:pt x="318" y="717"/>
                  </a:lnTo>
                  <a:lnTo>
                    <a:pt x="304" y="729"/>
                  </a:lnTo>
                  <a:lnTo>
                    <a:pt x="295" y="736"/>
                  </a:lnTo>
                  <a:lnTo>
                    <a:pt x="325" y="787"/>
                  </a:lnTo>
                  <a:lnTo>
                    <a:pt x="327" y="790"/>
                  </a:lnTo>
                  <a:lnTo>
                    <a:pt x="324" y="793"/>
                  </a:lnTo>
                  <a:lnTo>
                    <a:pt x="267" y="845"/>
                  </a:lnTo>
                  <a:lnTo>
                    <a:pt x="270" y="855"/>
                  </a:lnTo>
                  <a:lnTo>
                    <a:pt x="276" y="871"/>
                  </a:lnTo>
                  <a:lnTo>
                    <a:pt x="283" y="893"/>
                  </a:lnTo>
                  <a:lnTo>
                    <a:pt x="305" y="902"/>
                  </a:lnTo>
                  <a:lnTo>
                    <a:pt x="325" y="915"/>
                  </a:lnTo>
                  <a:lnTo>
                    <a:pt x="344" y="934"/>
                  </a:lnTo>
                  <a:lnTo>
                    <a:pt x="357" y="951"/>
                  </a:lnTo>
                  <a:lnTo>
                    <a:pt x="368" y="967"/>
                  </a:lnTo>
                  <a:lnTo>
                    <a:pt x="373" y="980"/>
                  </a:lnTo>
                  <a:lnTo>
                    <a:pt x="378" y="990"/>
                  </a:lnTo>
                  <a:lnTo>
                    <a:pt x="379" y="995"/>
                  </a:lnTo>
                  <a:lnTo>
                    <a:pt x="381" y="999"/>
                  </a:lnTo>
                  <a:lnTo>
                    <a:pt x="404" y="1027"/>
                  </a:lnTo>
                  <a:lnTo>
                    <a:pt x="424" y="1056"/>
                  </a:lnTo>
                  <a:lnTo>
                    <a:pt x="446" y="1094"/>
                  </a:lnTo>
                  <a:lnTo>
                    <a:pt x="464" y="1134"/>
                  </a:lnTo>
                  <a:lnTo>
                    <a:pt x="469" y="1155"/>
                  </a:lnTo>
                  <a:lnTo>
                    <a:pt x="472" y="1177"/>
                  </a:lnTo>
                  <a:lnTo>
                    <a:pt x="471" y="1197"/>
                  </a:lnTo>
                  <a:lnTo>
                    <a:pt x="465" y="1217"/>
                  </a:lnTo>
                  <a:lnTo>
                    <a:pt x="461" y="1226"/>
                  </a:lnTo>
                  <a:lnTo>
                    <a:pt x="455" y="1233"/>
                  </a:lnTo>
                  <a:lnTo>
                    <a:pt x="446" y="1239"/>
                  </a:lnTo>
                  <a:lnTo>
                    <a:pt x="464" y="1265"/>
                  </a:lnTo>
                  <a:lnTo>
                    <a:pt x="480" y="1289"/>
                  </a:lnTo>
                  <a:lnTo>
                    <a:pt x="494" y="1310"/>
                  </a:lnTo>
                  <a:lnTo>
                    <a:pt x="509" y="1328"/>
                  </a:lnTo>
                  <a:lnTo>
                    <a:pt x="519" y="1344"/>
                  </a:lnTo>
                  <a:lnTo>
                    <a:pt x="528" y="1355"/>
                  </a:lnTo>
                  <a:lnTo>
                    <a:pt x="533" y="1363"/>
                  </a:lnTo>
                  <a:lnTo>
                    <a:pt x="535" y="1366"/>
                  </a:lnTo>
                  <a:lnTo>
                    <a:pt x="538" y="1369"/>
                  </a:lnTo>
                  <a:lnTo>
                    <a:pt x="577" y="1369"/>
                  </a:lnTo>
                  <a:lnTo>
                    <a:pt x="568" y="1354"/>
                  </a:lnTo>
                  <a:lnTo>
                    <a:pt x="558" y="1334"/>
                  </a:lnTo>
                  <a:lnTo>
                    <a:pt x="545" y="1306"/>
                  </a:lnTo>
                  <a:lnTo>
                    <a:pt x="531" y="1273"/>
                  </a:lnTo>
                  <a:lnTo>
                    <a:pt x="515" y="1233"/>
                  </a:lnTo>
                  <a:lnTo>
                    <a:pt x="500" y="1188"/>
                  </a:lnTo>
                  <a:lnTo>
                    <a:pt x="485" y="1140"/>
                  </a:lnTo>
                  <a:lnTo>
                    <a:pt x="471" y="1086"/>
                  </a:lnTo>
                  <a:lnTo>
                    <a:pt x="459" y="1028"/>
                  </a:lnTo>
                  <a:lnTo>
                    <a:pt x="451" y="969"/>
                  </a:lnTo>
                  <a:lnTo>
                    <a:pt x="445" y="909"/>
                  </a:lnTo>
                  <a:lnTo>
                    <a:pt x="439" y="851"/>
                  </a:lnTo>
                  <a:lnTo>
                    <a:pt x="437" y="797"/>
                  </a:lnTo>
                  <a:lnTo>
                    <a:pt x="436" y="746"/>
                  </a:lnTo>
                  <a:lnTo>
                    <a:pt x="435" y="699"/>
                  </a:lnTo>
                  <a:lnTo>
                    <a:pt x="436" y="662"/>
                  </a:lnTo>
                  <a:lnTo>
                    <a:pt x="436" y="631"/>
                  </a:lnTo>
                  <a:lnTo>
                    <a:pt x="437" y="609"/>
                  </a:lnTo>
                  <a:close/>
                  <a:moveTo>
                    <a:pt x="504" y="132"/>
                  </a:moveTo>
                  <a:lnTo>
                    <a:pt x="501" y="135"/>
                  </a:lnTo>
                  <a:lnTo>
                    <a:pt x="493" y="142"/>
                  </a:lnTo>
                  <a:lnTo>
                    <a:pt x="480" y="155"/>
                  </a:lnTo>
                  <a:lnTo>
                    <a:pt x="459" y="171"/>
                  </a:lnTo>
                  <a:lnTo>
                    <a:pt x="432" y="190"/>
                  </a:lnTo>
                  <a:lnTo>
                    <a:pt x="408" y="205"/>
                  </a:lnTo>
                  <a:lnTo>
                    <a:pt x="387" y="218"/>
                  </a:lnTo>
                  <a:lnTo>
                    <a:pt x="369" y="228"/>
                  </a:lnTo>
                  <a:lnTo>
                    <a:pt x="369" y="273"/>
                  </a:lnTo>
                  <a:lnTo>
                    <a:pt x="369" y="323"/>
                  </a:lnTo>
                  <a:lnTo>
                    <a:pt x="360" y="314"/>
                  </a:lnTo>
                  <a:lnTo>
                    <a:pt x="350" y="310"/>
                  </a:lnTo>
                  <a:lnTo>
                    <a:pt x="341" y="310"/>
                  </a:lnTo>
                  <a:lnTo>
                    <a:pt x="334" y="315"/>
                  </a:lnTo>
                  <a:lnTo>
                    <a:pt x="328" y="326"/>
                  </a:lnTo>
                  <a:lnTo>
                    <a:pt x="325" y="340"/>
                  </a:lnTo>
                  <a:lnTo>
                    <a:pt x="327" y="356"/>
                  </a:lnTo>
                  <a:lnTo>
                    <a:pt x="330" y="375"/>
                  </a:lnTo>
                  <a:lnTo>
                    <a:pt x="339" y="395"/>
                  </a:lnTo>
                  <a:lnTo>
                    <a:pt x="350" y="411"/>
                  </a:lnTo>
                  <a:lnTo>
                    <a:pt x="363" y="422"/>
                  </a:lnTo>
                  <a:lnTo>
                    <a:pt x="375" y="423"/>
                  </a:lnTo>
                  <a:lnTo>
                    <a:pt x="378" y="422"/>
                  </a:lnTo>
                  <a:lnTo>
                    <a:pt x="391" y="467"/>
                  </a:lnTo>
                  <a:lnTo>
                    <a:pt x="410" y="507"/>
                  </a:lnTo>
                  <a:lnTo>
                    <a:pt x="433" y="542"/>
                  </a:lnTo>
                  <a:lnTo>
                    <a:pt x="443" y="587"/>
                  </a:lnTo>
                  <a:lnTo>
                    <a:pt x="443" y="589"/>
                  </a:lnTo>
                  <a:lnTo>
                    <a:pt x="443" y="592"/>
                  </a:lnTo>
                  <a:lnTo>
                    <a:pt x="443" y="598"/>
                  </a:lnTo>
                  <a:lnTo>
                    <a:pt x="443" y="598"/>
                  </a:lnTo>
                  <a:lnTo>
                    <a:pt x="442" y="606"/>
                  </a:lnTo>
                  <a:lnTo>
                    <a:pt x="442" y="624"/>
                  </a:lnTo>
                  <a:lnTo>
                    <a:pt x="440" y="650"/>
                  </a:lnTo>
                  <a:lnTo>
                    <a:pt x="440" y="682"/>
                  </a:lnTo>
                  <a:lnTo>
                    <a:pt x="440" y="721"/>
                  </a:lnTo>
                  <a:lnTo>
                    <a:pt x="440" y="765"/>
                  </a:lnTo>
                  <a:lnTo>
                    <a:pt x="443" y="813"/>
                  </a:lnTo>
                  <a:lnTo>
                    <a:pt x="446" y="864"/>
                  </a:lnTo>
                  <a:lnTo>
                    <a:pt x="451" y="918"/>
                  </a:lnTo>
                  <a:lnTo>
                    <a:pt x="456" y="973"/>
                  </a:lnTo>
                  <a:lnTo>
                    <a:pt x="465" y="1027"/>
                  </a:lnTo>
                  <a:lnTo>
                    <a:pt x="472" y="1065"/>
                  </a:lnTo>
                  <a:lnTo>
                    <a:pt x="491" y="1079"/>
                  </a:lnTo>
                  <a:lnTo>
                    <a:pt x="512" y="1089"/>
                  </a:lnTo>
                  <a:lnTo>
                    <a:pt x="531" y="1095"/>
                  </a:lnTo>
                  <a:lnTo>
                    <a:pt x="547" y="1099"/>
                  </a:lnTo>
                  <a:lnTo>
                    <a:pt x="557" y="1101"/>
                  </a:lnTo>
                  <a:lnTo>
                    <a:pt x="561" y="1101"/>
                  </a:lnTo>
                  <a:lnTo>
                    <a:pt x="565" y="1101"/>
                  </a:lnTo>
                  <a:lnTo>
                    <a:pt x="576" y="1099"/>
                  </a:lnTo>
                  <a:lnTo>
                    <a:pt x="592" y="1095"/>
                  </a:lnTo>
                  <a:lnTo>
                    <a:pt x="611" y="1089"/>
                  </a:lnTo>
                  <a:lnTo>
                    <a:pt x="631" y="1079"/>
                  </a:lnTo>
                  <a:lnTo>
                    <a:pt x="650" y="1065"/>
                  </a:lnTo>
                  <a:lnTo>
                    <a:pt x="657" y="1027"/>
                  </a:lnTo>
                  <a:lnTo>
                    <a:pt x="666" y="974"/>
                  </a:lnTo>
                  <a:lnTo>
                    <a:pt x="672" y="923"/>
                  </a:lnTo>
                  <a:lnTo>
                    <a:pt x="676" y="873"/>
                  </a:lnTo>
                  <a:lnTo>
                    <a:pt x="679" y="823"/>
                  </a:lnTo>
                  <a:lnTo>
                    <a:pt x="680" y="777"/>
                  </a:lnTo>
                  <a:lnTo>
                    <a:pt x="682" y="734"/>
                  </a:lnTo>
                  <a:lnTo>
                    <a:pt x="682" y="695"/>
                  </a:lnTo>
                  <a:lnTo>
                    <a:pt x="682" y="662"/>
                  </a:lnTo>
                  <a:lnTo>
                    <a:pt x="680" y="635"/>
                  </a:lnTo>
                  <a:lnTo>
                    <a:pt x="680" y="615"/>
                  </a:lnTo>
                  <a:lnTo>
                    <a:pt x="679" y="602"/>
                  </a:lnTo>
                  <a:lnTo>
                    <a:pt x="679" y="598"/>
                  </a:lnTo>
                  <a:lnTo>
                    <a:pt x="679" y="598"/>
                  </a:lnTo>
                  <a:lnTo>
                    <a:pt x="679" y="592"/>
                  </a:lnTo>
                  <a:lnTo>
                    <a:pt x="679" y="589"/>
                  </a:lnTo>
                  <a:lnTo>
                    <a:pt x="679" y="587"/>
                  </a:lnTo>
                  <a:lnTo>
                    <a:pt x="689" y="542"/>
                  </a:lnTo>
                  <a:lnTo>
                    <a:pt x="712" y="507"/>
                  </a:lnTo>
                  <a:lnTo>
                    <a:pt x="731" y="467"/>
                  </a:lnTo>
                  <a:lnTo>
                    <a:pt x="744" y="422"/>
                  </a:lnTo>
                  <a:lnTo>
                    <a:pt x="747" y="423"/>
                  </a:lnTo>
                  <a:lnTo>
                    <a:pt x="759" y="422"/>
                  </a:lnTo>
                  <a:lnTo>
                    <a:pt x="772" y="411"/>
                  </a:lnTo>
                  <a:lnTo>
                    <a:pt x="784" y="395"/>
                  </a:lnTo>
                  <a:lnTo>
                    <a:pt x="792" y="375"/>
                  </a:lnTo>
                  <a:lnTo>
                    <a:pt x="795" y="356"/>
                  </a:lnTo>
                  <a:lnTo>
                    <a:pt x="797" y="340"/>
                  </a:lnTo>
                  <a:lnTo>
                    <a:pt x="794" y="326"/>
                  </a:lnTo>
                  <a:lnTo>
                    <a:pt x="788" y="315"/>
                  </a:lnTo>
                  <a:lnTo>
                    <a:pt x="781" y="310"/>
                  </a:lnTo>
                  <a:lnTo>
                    <a:pt x="772" y="310"/>
                  </a:lnTo>
                  <a:lnTo>
                    <a:pt x="762" y="314"/>
                  </a:lnTo>
                  <a:lnTo>
                    <a:pt x="753" y="323"/>
                  </a:lnTo>
                  <a:lnTo>
                    <a:pt x="753" y="282"/>
                  </a:lnTo>
                  <a:lnTo>
                    <a:pt x="753" y="243"/>
                  </a:lnTo>
                  <a:lnTo>
                    <a:pt x="739" y="243"/>
                  </a:lnTo>
                  <a:lnTo>
                    <a:pt x="718" y="241"/>
                  </a:lnTo>
                  <a:lnTo>
                    <a:pt x="693" y="235"/>
                  </a:lnTo>
                  <a:lnTo>
                    <a:pt x="664" y="225"/>
                  </a:lnTo>
                  <a:lnTo>
                    <a:pt x="640" y="214"/>
                  </a:lnTo>
                  <a:lnTo>
                    <a:pt x="616" y="202"/>
                  </a:lnTo>
                  <a:lnTo>
                    <a:pt x="596" y="189"/>
                  </a:lnTo>
                  <a:lnTo>
                    <a:pt x="579" y="177"/>
                  </a:lnTo>
                  <a:lnTo>
                    <a:pt x="565" y="169"/>
                  </a:lnTo>
                  <a:lnTo>
                    <a:pt x="558" y="161"/>
                  </a:lnTo>
                  <a:lnTo>
                    <a:pt x="555" y="160"/>
                  </a:lnTo>
                  <a:lnTo>
                    <a:pt x="555" y="163"/>
                  </a:lnTo>
                  <a:lnTo>
                    <a:pt x="560" y="170"/>
                  </a:lnTo>
                  <a:lnTo>
                    <a:pt x="567" y="183"/>
                  </a:lnTo>
                  <a:lnTo>
                    <a:pt x="580" y="199"/>
                  </a:lnTo>
                  <a:lnTo>
                    <a:pt x="600" y="218"/>
                  </a:lnTo>
                  <a:lnTo>
                    <a:pt x="628" y="238"/>
                  </a:lnTo>
                  <a:lnTo>
                    <a:pt x="664" y="257"/>
                  </a:lnTo>
                  <a:lnTo>
                    <a:pt x="625" y="249"/>
                  </a:lnTo>
                  <a:lnTo>
                    <a:pt x="595" y="235"/>
                  </a:lnTo>
                  <a:lnTo>
                    <a:pt x="568" y="219"/>
                  </a:lnTo>
                  <a:lnTo>
                    <a:pt x="548" y="203"/>
                  </a:lnTo>
                  <a:lnTo>
                    <a:pt x="532" y="186"/>
                  </a:lnTo>
                  <a:lnTo>
                    <a:pt x="520" y="170"/>
                  </a:lnTo>
                  <a:lnTo>
                    <a:pt x="512" y="155"/>
                  </a:lnTo>
                  <a:lnTo>
                    <a:pt x="507" y="144"/>
                  </a:lnTo>
                  <a:lnTo>
                    <a:pt x="504" y="135"/>
                  </a:lnTo>
                  <a:lnTo>
                    <a:pt x="504" y="132"/>
                  </a:lnTo>
                  <a:close/>
                  <a:moveTo>
                    <a:pt x="496" y="0"/>
                  </a:moveTo>
                  <a:lnTo>
                    <a:pt x="627" y="0"/>
                  </a:lnTo>
                  <a:lnTo>
                    <a:pt x="659" y="4"/>
                  </a:lnTo>
                  <a:lnTo>
                    <a:pt x="691" y="14"/>
                  </a:lnTo>
                  <a:lnTo>
                    <a:pt x="721" y="32"/>
                  </a:lnTo>
                  <a:lnTo>
                    <a:pt x="750" y="54"/>
                  </a:lnTo>
                  <a:lnTo>
                    <a:pt x="776" y="80"/>
                  </a:lnTo>
                  <a:lnTo>
                    <a:pt x="797" y="107"/>
                  </a:lnTo>
                  <a:lnTo>
                    <a:pt x="813" y="138"/>
                  </a:lnTo>
                  <a:lnTo>
                    <a:pt x="821" y="176"/>
                  </a:lnTo>
                  <a:lnTo>
                    <a:pt x="824" y="202"/>
                  </a:lnTo>
                  <a:lnTo>
                    <a:pt x="827" y="233"/>
                  </a:lnTo>
                  <a:lnTo>
                    <a:pt x="829" y="267"/>
                  </a:lnTo>
                  <a:lnTo>
                    <a:pt x="830" y="308"/>
                  </a:lnTo>
                  <a:lnTo>
                    <a:pt x="830" y="356"/>
                  </a:lnTo>
                  <a:lnTo>
                    <a:pt x="833" y="430"/>
                  </a:lnTo>
                  <a:lnTo>
                    <a:pt x="837" y="500"/>
                  </a:lnTo>
                  <a:lnTo>
                    <a:pt x="845" y="564"/>
                  </a:lnTo>
                  <a:lnTo>
                    <a:pt x="853" y="621"/>
                  </a:lnTo>
                  <a:lnTo>
                    <a:pt x="864" y="670"/>
                  </a:lnTo>
                  <a:lnTo>
                    <a:pt x="872" y="710"/>
                  </a:lnTo>
                  <a:lnTo>
                    <a:pt x="894" y="720"/>
                  </a:lnTo>
                  <a:lnTo>
                    <a:pt x="912" y="726"/>
                  </a:lnTo>
                  <a:lnTo>
                    <a:pt x="933" y="734"/>
                  </a:lnTo>
                  <a:lnTo>
                    <a:pt x="960" y="746"/>
                  </a:lnTo>
                  <a:lnTo>
                    <a:pt x="986" y="761"/>
                  </a:lnTo>
                  <a:lnTo>
                    <a:pt x="1009" y="777"/>
                  </a:lnTo>
                  <a:lnTo>
                    <a:pt x="1029" y="795"/>
                  </a:lnTo>
                  <a:lnTo>
                    <a:pt x="1043" y="817"/>
                  </a:lnTo>
                  <a:lnTo>
                    <a:pt x="1048" y="832"/>
                  </a:lnTo>
                  <a:lnTo>
                    <a:pt x="1057" y="854"/>
                  </a:lnTo>
                  <a:lnTo>
                    <a:pt x="1067" y="883"/>
                  </a:lnTo>
                  <a:lnTo>
                    <a:pt x="1077" y="919"/>
                  </a:lnTo>
                  <a:lnTo>
                    <a:pt x="1088" y="961"/>
                  </a:lnTo>
                  <a:lnTo>
                    <a:pt x="1098" y="1011"/>
                  </a:lnTo>
                  <a:lnTo>
                    <a:pt x="1105" y="1065"/>
                  </a:lnTo>
                  <a:lnTo>
                    <a:pt x="1111" y="1117"/>
                  </a:lnTo>
                  <a:lnTo>
                    <a:pt x="1115" y="1162"/>
                  </a:lnTo>
                  <a:lnTo>
                    <a:pt x="1118" y="1197"/>
                  </a:lnTo>
                  <a:lnTo>
                    <a:pt x="1121" y="1223"/>
                  </a:lnTo>
                  <a:lnTo>
                    <a:pt x="1123" y="1239"/>
                  </a:lnTo>
                  <a:lnTo>
                    <a:pt x="1123" y="1245"/>
                  </a:lnTo>
                  <a:lnTo>
                    <a:pt x="1123" y="1248"/>
                  </a:lnTo>
                  <a:lnTo>
                    <a:pt x="1121" y="1249"/>
                  </a:lnTo>
                  <a:lnTo>
                    <a:pt x="1118" y="1252"/>
                  </a:lnTo>
                  <a:lnTo>
                    <a:pt x="1109" y="1258"/>
                  </a:lnTo>
                  <a:lnTo>
                    <a:pt x="1096" y="1267"/>
                  </a:lnTo>
                  <a:lnTo>
                    <a:pt x="1079" y="1277"/>
                  </a:lnTo>
                  <a:lnTo>
                    <a:pt x="1054" y="1290"/>
                  </a:lnTo>
                  <a:lnTo>
                    <a:pt x="1027" y="1302"/>
                  </a:lnTo>
                  <a:lnTo>
                    <a:pt x="992" y="1315"/>
                  </a:lnTo>
                  <a:lnTo>
                    <a:pt x="949" y="1329"/>
                  </a:lnTo>
                  <a:lnTo>
                    <a:pt x="900" y="1341"/>
                  </a:lnTo>
                  <a:lnTo>
                    <a:pt x="843" y="1353"/>
                  </a:lnTo>
                  <a:lnTo>
                    <a:pt x="789" y="1360"/>
                  </a:lnTo>
                  <a:lnTo>
                    <a:pt x="739" y="1366"/>
                  </a:lnTo>
                  <a:lnTo>
                    <a:pt x="695" y="1370"/>
                  </a:lnTo>
                  <a:lnTo>
                    <a:pt x="659" y="1371"/>
                  </a:lnTo>
                  <a:lnTo>
                    <a:pt x="628" y="1373"/>
                  </a:lnTo>
                  <a:lnTo>
                    <a:pt x="606" y="1374"/>
                  </a:lnTo>
                  <a:lnTo>
                    <a:pt x="593" y="1374"/>
                  </a:lnTo>
                  <a:lnTo>
                    <a:pt x="528" y="1374"/>
                  </a:lnTo>
                  <a:lnTo>
                    <a:pt x="516" y="1374"/>
                  </a:lnTo>
                  <a:lnTo>
                    <a:pt x="494" y="1373"/>
                  </a:lnTo>
                  <a:lnTo>
                    <a:pt x="464" y="1371"/>
                  </a:lnTo>
                  <a:lnTo>
                    <a:pt x="427" y="1370"/>
                  </a:lnTo>
                  <a:lnTo>
                    <a:pt x="382" y="1366"/>
                  </a:lnTo>
                  <a:lnTo>
                    <a:pt x="333" y="1360"/>
                  </a:lnTo>
                  <a:lnTo>
                    <a:pt x="279" y="1353"/>
                  </a:lnTo>
                  <a:lnTo>
                    <a:pt x="222" y="1341"/>
                  </a:lnTo>
                  <a:lnTo>
                    <a:pt x="173" y="1329"/>
                  </a:lnTo>
                  <a:lnTo>
                    <a:pt x="131" y="1315"/>
                  </a:lnTo>
                  <a:lnTo>
                    <a:pt x="96" y="1302"/>
                  </a:lnTo>
                  <a:lnTo>
                    <a:pt x="68" y="1290"/>
                  </a:lnTo>
                  <a:lnTo>
                    <a:pt x="43" y="1277"/>
                  </a:lnTo>
                  <a:lnTo>
                    <a:pt x="26" y="1267"/>
                  </a:lnTo>
                  <a:lnTo>
                    <a:pt x="13" y="1258"/>
                  </a:lnTo>
                  <a:lnTo>
                    <a:pt x="4" y="1252"/>
                  </a:lnTo>
                  <a:lnTo>
                    <a:pt x="1" y="1249"/>
                  </a:lnTo>
                  <a:lnTo>
                    <a:pt x="0" y="1248"/>
                  </a:lnTo>
                  <a:lnTo>
                    <a:pt x="0" y="1245"/>
                  </a:lnTo>
                  <a:lnTo>
                    <a:pt x="0" y="1239"/>
                  </a:lnTo>
                  <a:lnTo>
                    <a:pt x="1" y="1223"/>
                  </a:lnTo>
                  <a:lnTo>
                    <a:pt x="4" y="1197"/>
                  </a:lnTo>
                  <a:lnTo>
                    <a:pt x="7" y="1162"/>
                  </a:lnTo>
                  <a:lnTo>
                    <a:pt x="11" y="1117"/>
                  </a:lnTo>
                  <a:lnTo>
                    <a:pt x="17" y="1065"/>
                  </a:lnTo>
                  <a:lnTo>
                    <a:pt x="24" y="1011"/>
                  </a:lnTo>
                  <a:lnTo>
                    <a:pt x="35" y="961"/>
                  </a:lnTo>
                  <a:lnTo>
                    <a:pt x="45" y="919"/>
                  </a:lnTo>
                  <a:lnTo>
                    <a:pt x="55" y="883"/>
                  </a:lnTo>
                  <a:lnTo>
                    <a:pt x="65" y="854"/>
                  </a:lnTo>
                  <a:lnTo>
                    <a:pt x="74" y="832"/>
                  </a:lnTo>
                  <a:lnTo>
                    <a:pt x="80" y="817"/>
                  </a:lnTo>
                  <a:lnTo>
                    <a:pt x="93" y="795"/>
                  </a:lnTo>
                  <a:lnTo>
                    <a:pt x="113" y="777"/>
                  </a:lnTo>
                  <a:lnTo>
                    <a:pt x="136" y="761"/>
                  </a:lnTo>
                  <a:lnTo>
                    <a:pt x="163" y="746"/>
                  </a:lnTo>
                  <a:lnTo>
                    <a:pt x="189" y="734"/>
                  </a:lnTo>
                  <a:lnTo>
                    <a:pt x="211" y="726"/>
                  </a:lnTo>
                  <a:lnTo>
                    <a:pt x="228" y="720"/>
                  </a:lnTo>
                  <a:lnTo>
                    <a:pt x="250" y="711"/>
                  </a:lnTo>
                  <a:lnTo>
                    <a:pt x="259" y="670"/>
                  </a:lnTo>
                  <a:lnTo>
                    <a:pt x="269" y="621"/>
                  </a:lnTo>
                  <a:lnTo>
                    <a:pt x="277" y="564"/>
                  </a:lnTo>
                  <a:lnTo>
                    <a:pt x="285" y="500"/>
                  </a:lnTo>
                  <a:lnTo>
                    <a:pt x="289" y="430"/>
                  </a:lnTo>
                  <a:lnTo>
                    <a:pt x="292" y="356"/>
                  </a:lnTo>
                  <a:lnTo>
                    <a:pt x="292" y="308"/>
                  </a:lnTo>
                  <a:lnTo>
                    <a:pt x="293" y="267"/>
                  </a:lnTo>
                  <a:lnTo>
                    <a:pt x="295" y="233"/>
                  </a:lnTo>
                  <a:lnTo>
                    <a:pt x="298" y="202"/>
                  </a:lnTo>
                  <a:lnTo>
                    <a:pt x="301" y="176"/>
                  </a:lnTo>
                  <a:lnTo>
                    <a:pt x="309" y="138"/>
                  </a:lnTo>
                  <a:lnTo>
                    <a:pt x="331" y="97"/>
                  </a:lnTo>
                  <a:lnTo>
                    <a:pt x="359" y="64"/>
                  </a:lnTo>
                  <a:lnTo>
                    <a:pt x="391" y="36"/>
                  </a:lnTo>
                  <a:lnTo>
                    <a:pt x="424" y="17"/>
                  </a:lnTo>
                  <a:lnTo>
                    <a:pt x="459" y="4"/>
                  </a:lnTo>
                  <a:lnTo>
                    <a:pt x="496"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57" name="Freeform 64"/>
            <p:cNvSpPr>
              <a:spLocks/>
            </p:cNvSpPr>
            <p:nvPr/>
          </p:nvSpPr>
          <p:spPr bwMode="auto">
            <a:xfrm>
              <a:off x="1799" y="1252"/>
              <a:ext cx="143" cy="58"/>
            </a:xfrm>
            <a:custGeom>
              <a:avLst/>
              <a:gdLst>
                <a:gd name="T0" fmla="*/ 0 w 143"/>
                <a:gd name="T1" fmla="*/ 0 h 58"/>
                <a:gd name="T2" fmla="*/ 120 w 143"/>
                <a:gd name="T3" fmla="*/ 0 h 58"/>
                <a:gd name="T4" fmla="*/ 133 w 143"/>
                <a:gd name="T5" fmla="*/ 28 h 58"/>
                <a:gd name="T6" fmla="*/ 143 w 143"/>
                <a:gd name="T7" fmla="*/ 58 h 58"/>
                <a:gd name="T8" fmla="*/ 0 w 143"/>
                <a:gd name="T9" fmla="*/ 58 h 58"/>
                <a:gd name="T10" fmla="*/ 5 w 143"/>
                <a:gd name="T11" fmla="*/ 35 h 58"/>
                <a:gd name="T12" fmla="*/ 5 w 143"/>
                <a:gd name="T13" fmla="*/ 29 h 58"/>
                <a:gd name="T14" fmla="*/ 0 w 143"/>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58">
                  <a:moveTo>
                    <a:pt x="0" y="0"/>
                  </a:moveTo>
                  <a:lnTo>
                    <a:pt x="120" y="0"/>
                  </a:lnTo>
                  <a:lnTo>
                    <a:pt x="133" y="28"/>
                  </a:lnTo>
                  <a:lnTo>
                    <a:pt x="143" y="58"/>
                  </a:lnTo>
                  <a:lnTo>
                    <a:pt x="0" y="58"/>
                  </a:lnTo>
                  <a:lnTo>
                    <a:pt x="5" y="35"/>
                  </a:lnTo>
                  <a:lnTo>
                    <a:pt x="5" y="2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58" name="Freeform 65"/>
            <p:cNvSpPr>
              <a:spLocks noEditPoints="1"/>
            </p:cNvSpPr>
            <p:nvPr/>
          </p:nvSpPr>
          <p:spPr bwMode="auto">
            <a:xfrm>
              <a:off x="1601" y="1182"/>
              <a:ext cx="198" cy="198"/>
            </a:xfrm>
            <a:custGeom>
              <a:avLst/>
              <a:gdLst>
                <a:gd name="T0" fmla="*/ 99 w 198"/>
                <a:gd name="T1" fmla="*/ 66 h 198"/>
                <a:gd name="T2" fmla="*/ 86 w 198"/>
                <a:gd name="T3" fmla="*/ 69 h 198"/>
                <a:gd name="T4" fmla="*/ 76 w 198"/>
                <a:gd name="T5" fmla="*/ 76 h 198"/>
                <a:gd name="T6" fmla="*/ 69 w 198"/>
                <a:gd name="T7" fmla="*/ 86 h 198"/>
                <a:gd name="T8" fmla="*/ 66 w 198"/>
                <a:gd name="T9" fmla="*/ 99 h 198"/>
                <a:gd name="T10" fmla="*/ 69 w 198"/>
                <a:gd name="T11" fmla="*/ 112 h 198"/>
                <a:gd name="T12" fmla="*/ 76 w 198"/>
                <a:gd name="T13" fmla="*/ 122 h 198"/>
                <a:gd name="T14" fmla="*/ 86 w 198"/>
                <a:gd name="T15" fmla="*/ 130 h 198"/>
                <a:gd name="T16" fmla="*/ 99 w 198"/>
                <a:gd name="T17" fmla="*/ 133 h 198"/>
                <a:gd name="T18" fmla="*/ 112 w 198"/>
                <a:gd name="T19" fmla="*/ 130 h 198"/>
                <a:gd name="T20" fmla="*/ 123 w 198"/>
                <a:gd name="T21" fmla="*/ 122 h 198"/>
                <a:gd name="T22" fmla="*/ 130 w 198"/>
                <a:gd name="T23" fmla="*/ 112 h 198"/>
                <a:gd name="T24" fmla="*/ 133 w 198"/>
                <a:gd name="T25" fmla="*/ 99 h 198"/>
                <a:gd name="T26" fmla="*/ 130 w 198"/>
                <a:gd name="T27" fmla="*/ 86 h 198"/>
                <a:gd name="T28" fmla="*/ 123 w 198"/>
                <a:gd name="T29" fmla="*/ 76 h 198"/>
                <a:gd name="T30" fmla="*/ 112 w 198"/>
                <a:gd name="T31" fmla="*/ 69 h 198"/>
                <a:gd name="T32" fmla="*/ 99 w 198"/>
                <a:gd name="T33" fmla="*/ 66 h 198"/>
                <a:gd name="T34" fmla="*/ 99 w 198"/>
                <a:gd name="T35" fmla="*/ 0 h 198"/>
                <a:gd name="T36" fmla="*/ 126 w 198"/>
                <a:gd name="T37" fmla="*/ 3 h 198"/>
                <a:gd name="T38" fmla="*/ 149 w 198"/>
                <a:gd name="T39" fmla="*/ 13 h 198"/>
                <a:gd name="T40" fmla="*/ 169 w 198"/>
                <a:gd name="T41" fmla="*/ 29 h 198"/>
                <a:gd name="T42" fmla="*/ 185 w 198"/>
                <a:gd name="T43" fmla="*/ 50 h 198"/>
                <a:gd name="T44" fmla="*/ 194 w 198"/>
                <a:gd name="T45" fmla="*/ 73 h 198"/>
                <a:gd name="T46" fmla="*/ 198 w 198"/>
                <a:gd name="T47" fmla="*/ 99 h 198"/>
                <a:gd name="T48" fmla="*/ 198 w 198"/>
                <a:gd name="T49" fmla="*/ 103 h 198"/>
                <a:gd name="T50" fmla="*/ 194 w 198"/>
                <a:gd name="T51" fmla="*/ 130 h 198"/>
                <a:gd name="T52" fmla="*/ 182 w 198"/>
                <a:gd name="T53" fmla="*/ 151 h 198"/>
                <a:gd name="T54" fmla="*/ 168 w 198"/>
                <a:gd name="T55" fmla="*/ 170 h 198"/>
                <a:gd name="T56" fmla="*/ 147 w 198"/>
                <a:gd name="T57" fmla="*/ 185 h 198"/>
                <a:gd name="T58" fmla="*/ 124 w 198"/>
                <a:gd name="T59" fmla="*/ 195 h 198"/>
                <a:gd name="T60" fmla="*/ 99 w 198"/>
                <a:gd name="T61" fmla="*/ 198 h 198"/>
                <a:gd name="T62" fmla="*/ 78 w 198"/>
                <a:gd name="T63" fmla="*/ 195 h 198"/>
                <a:gd name="T64" fmla="*/ 56 w 198"/>
                <a:gd name="T65" fmla="*/ 188 h 198"/>
                <a:gd name="T66" fmla="*/ 34 w 198"/>
                <a:gd name="T67" fmla="*/ 173 h 198"/>
                <a:gd name="T68" fmla="*/ 16 w 198"/>
                <a:gd name="T69" fmla="*/ 154 h 198"/>
                <a:gd name="T70" fmla="*/ 5 w 198"/>
                <a:gd name="T71" fmla="*/ 131 h 198"/>
                <a:gd name="T72" fmla="*/ 0 w 198"/>
                <a:gd name="T73" fmla="*/ 103 h 198"/>
                <a:gd name="T74" fmla="*/ 0 w 198"/>
                <a:gd name="T75" fmla="*/ 99 h 198"/>
                <a:gd name="T76" fmla="*/ 3 w 198"/>
                <a:gd name="T77" fmla="*/ 73 h 198"/>
                <a:gd name="T78" fmla="*/ 14 w 198"/>
                <a:gd name="T79" fmla="*/ 50 h 198"/>
                <a:gd name="T80" fmla="*/ 30 w 198"/>
                <a:gd name="T81" fmla="*/ 29 h 198"/>
                <a:gd name="T82" fmla="*/ 50 w 198"/>
                <a:gd name="T83" fmla="*/ 13 h 198"/>
                <a:gd name="T84" fmla="*/ 73 w 198"/>
                <a:gd name="T85" fmla="*/ 3 h 198"/>
                <a:gd name="T86" fmla="*/ 99 w 198"/>
                <a:gd name="T8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98">
                  <a:moveTo>
                    <a:pt x="99" y="66"/>
                  </a:moveTo>
                  <a:lnTo>
                    <a:pt x="86" y="69"/>
                  </a:lnTo>
                  <a:lnTo>
                    <a:pt x="76" y="76"/>
                  </a:lnTo>
                  <a:lnTo>
                    <a:pt x="69" y="86"/>
                  </a:lnTo>
                  <a:lnTo>
                    <a:pt x="66" y="99"/>
                  </a:lnTo>
                  <a:lnTo>
                    <a:pt x="69" y="112"/>
                  </a:lnTo>
                  <a:lnTo>
                    <a:pt x="76" y="122"/>
                  </a:lnTo>
                  <a:lnTo>
                    <a:pt x="86" y="130"/>
                  </a:lnTo>
                  <a:lnTo>
                    <a:pt x="99" y="133"/>
                  </a:lnTo>
                  <a:lnTo>
                    <a:pt x="112" y="130"/>
                  </a:lnTo>
                  <a:lnTo>
                    <a:pt x="123" y="122"/>
                  </a:lnTo>
                  <a:lnTo>
                    <a:pt x="130" y="112"/>
                  </a:lnTo>
                  <a:lnTo>
                    <a:pt x="133" y="99"/>
                  </a:lnTo>
                  <a:lnTo>
                    <a:pt x="130" y="86"/>
                  </a:lnTo>
                  <a:lnTo>
                    <a:pt x="123" y="76"/>
                  </a:lnTo>
                  <a:lnTo>
                    <a:pt x="112" y="69"/>
                  </a:lnTo>
                  <a:lnTo>
                    <a:pt x="99" y="66"/>
                  </a:lnTo>
                  <a:close/>
                  <a:moveTo>
                    <a:pt x="99" y="0"/>
                  </a:moveTo>
                  <a:lnTo>
                    <a:pt x="126" y="3"/>
                  </a:lnTo>
                  <a:lnTo>
                    <a:pt x="149" y="13"/>
                  </a:lnTo>
                  <a:lnTo>
                    <a:pt x="169" y="29"/>
                  </a:lnTo>
                  <a:lnTo>
                    <a:pt x="185" y="50"/>
                  </a:lnTo>
                  <a:lnTo>
                    <a:pt x="194" y="73"/>
                  </a:lnTo>
                  <a:lnTo>
                    <a:pt x="198" y="99"/>
                  </a:lnTo>
                  <a:lnTo>
                    <a:pt x="198" y="103"/>
                  </a:lnTo>
                  <a:lnTo>
                    <a:pt x="194" y="130"/>
                  </a:lnTo>
                  <a:lnTo>
                    <a:pt x="182" y="151"/>
                  </a:lnTo>
                  <a:lnTo>
                    <a:pt x="168" y="170"/>
                  </a:lnTo>
                  <a:lnTo>
                    <a:pt x="147" y="185"/>
                  </a:lnTo>
                  <a:lnTo>
                    <a:pt x="124" y="195"/>
                  </a:lnTo>
                  <a:lnTo>
                    <a:pt x="99" y="198"/>
                  </a:lnTo>
                  <a:lnTo>
                    <a:pt x="78" y="195"/>
                  </a:lnTo>
                  <a:lnTo>
                    <a:pt x="56" y="188"/>
                  </a:lnTo>
                  <a:lnTo>
                    <a:pt x="34" y="173"/>
                  </a:lnTo>
                  <a:lnTo>
                    <a:pt x="16" y="154"/>
                  </a:lnTo>
                  <a:lnTo>
                    <a:pt x="5" y="131"/>
                  </a:lnTo>
                  <a:lnTo>
                    <a:pt x="0" y="103"/>
                  </a:lnTo>
                  <a:lnTo>
                    <a:pt x="0" y="99"/>
                  </a:lnTo>
                  <a:lnTo>
                    <a:pt x="3" y="73"/>
                  </a:lnTo>
                  <a:lnTo>
                    <a:pt x="14" y="50"/>
                  </a:lnTo>
                  <a:lnTo>
                    <a:pt x="30" y="29"/>
                  </a:lnTo>
                  <a:lnTo>
                    <a:pt x="50" y="13"/>
                  </a:lnTo>
                  <a:lnTo>
                    <a:pt x="73" y="3"/>
                  </a:lnTo>
                  <a:lnTo>
                    <a:pt x="9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59" name="Freeform 66"/>
            <p:cNvSpPr>
              <a:spLocks/>
            </p:cNvSpPr>
            <p:nvPr/>
          </p:nvSpPr>
          <p:spPr bwMode="auto">
            <a:xfrm>
              <a:off x="1457" y="1252"/>
              <a:ext cx="143" cy="58"/>
            </a:xfrm>
            <a:custGeom>
              <a:avLst/>
              <a:gdLst>
                <a:gd name="T0" fmla="*/ 25 w 143"/>
                <a:gd name="T1" fmla="*/ 0 h 58"/>
                <a:gd name="T2" fmla="*/ 143 w 143"/>
                <a:gd name="T3" fmla="*/ 0 h 58"/>
                <a:gd name="T4" fmla="*/ 139 w 143"/>
                <a:gd name="T5" fmla="*/ 29 h 58"/>
                <a:gd name="T6" fmla="*/ 139 w 143"/>
                <a:gd name="T7" fmla="*/ 35 h 58"/>
                <a:gd name="T8" fmla="*/ 143 w 143"/>
                <a:gd name="T9" fmla="*/ 58 h 58"/>
                <a:gd name="T10" fmla="*/ 0 w 143"/>
                <a:gd name="T11" fmla="*/ 58 h 58"/>
                <a:gd name="T12" fmla="*/ 11 w 143"/>
                <a:gd name="T13" fmla="*/ 28 h 58"/>
                <a:gd name="T14" fmla="*/ 25 w 143"/>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58">
                  <a:moveTo>
                    <a:pt x="25" y="0"/>
                  </a:moveTo>
                  <a:lnTo>
                    <a:pt x="143" y="0"/>
                  </a:lnTo>
                  <a:lnTo>
                    <a:pt x="139" y="29"/>
                  </a:lnTo>
                  <a:lnTo>
                    <a:pt x="139" y="35"/>
                  </a:lnTo>
                  <a:lnTo>
                    <a:pt x="143" y="58"/>
                  </a:lnTo>
                  <a:lnTo>
                    <a:pt x="0" y="58"/>
                  </a:lnTo>
                  <a:lnTo>
                    <a:pt x="11" y="28"/>
                  </a:lnTo>
                  <a:lnTo>
                    <a:pt x="2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60" name="Freeform 67"/>
            <p:cNvSpPr>
              <a:spLocks/>
            </p:cNvSpPr>
            <p:nvPr/>
          </p:nvSpPr>
          <p:spPr bwMode="auto">
            <a:xfrm>
              <a:off x="1468" y="1316"/>
              <a:ext cx="465" cy="508"/>
            </a:xfrm>
            <a:custGeom>
              <a:avLst/>
              <a:gdLst>
                <a:gd name="T0" fmla="*/ 353 w 465"/>
                <a:gd name="T1" fmla="*/ 0 h 508"/>
                <a:gd name="T2" fmla="*/ 385 w 465"/>
                <a:gd name="T3" fmla="*/ 20 h 508"/>
                <a:gd name="T4" fmla="*/ 421 w 465"/>
                <a:gd name="T5" fmla="*/ 42 h 508"/>
                <a:gd name="T6" fmla="*/ 421 w 465"/>
                <a:gd name="T7" fmla="*/ 121 h 508"/>
                <a:gd name="T8" fmla="*/ 421 w 465"/>
                <a:gd name="T9" fmla="*/ 145 h 508"/>
                <a:gd name="T10" fmla="*/ 435 w 465"/>
                <a:gd name="T11" fmla="*/ 132 h 508"/>
                <a:gd name="T12" fmla="*/ 451 w 465"/>
                <a:gd name="T13" fmla="*/ 128 h 508"/>
                <a:gd name="T14" fmla="*/ 462 w 465"/>
                <a:gd name="T15" fmla="*/ 144 h 508"/>
                <a:gd name="T16" fmla="*/ 464 w 465"/>
                <a:gd name="T17" fmla="*/ 173 h 508"/>
                <a:gd name="T18" fmla="*/ 453 w 465"/>
                <a:gd name="T19" fmla="*/ 209 h 508"/>
                <a:gd name="T20" fmla="*/ 433 w 465"/>
                <a:gd name="T21" fmla="*/ 233 h 508"/>
                <a:gd name="T22" fmla="*/ 419 w 465"/>
                <a:gd name="T23" fmla="*/ 237 h 508"/>
                <a:gd name="T24" fmla="*/ 414 w 465"/>
                <a:gd name="T25" fmla="*/ 234 h 508"/>
                <a:gd name="T26" fmla="*/ 403 w 465"/>
                <a:gd name="T27" fmla="*/ 276 h 508"/>
                <a:gd name="T28" fmla="*/ 368 w 465"/>
                <a:gd name="T29" fmla="*/ 345 h 508"/>
                <a:gd name="T30" fmla="*/ 344 w 465"/>
                <a:gd name="T31" fmla="*/ 372 h 508"/>
                <a:gd name="T32" fmla="*/ 347 w 465"/>
                <a:gd name="T33" fmla="*/ 429 h 508"/>
                <a:gd name="T34" fmla="*/ 341 w 465"/>
                <a:gd name="T35" fmla="*/ 444 h 508"/>
                <a:gd name="T36" fmla="*/ 320 w 465"/>
                <a:gd name="T37" fmla="*/ 471 h 508"/>
                <a:gd name="T38" fmla="*/ 283 w 465"/>
                <a:gd name="T39" fmla="*/ 496 h 508"/>
                <a:gd name="T40" fmla="*/ 232 w 465"/>
                <a:gd name="T41" fmla="*/ 508 h 508"/>
                <a:gd name="T42" fmla="*/ 183 w 465"/>
                <a:gd name="T43" fmla="*/ 496 h 508"/>
                <a:gd name="T44" fmla="*/ 147 w 465"/>
                <a:gd name="T45" fmla="*/ 471 h 508"/>
                <a:gd name="T46" fmla="*/ 125 w 465"/>
                <a:gd name="T47" fmla="*/ 445 h 508"/>
                <a:gd name="T48" fmla="*/ 117 w 465"/>
                <a:gd name="T49" fmla="*/ 431 h 508"/>
                <a:gd name="T50" fmla="*/ 116 w 465"/>
                <a:gd name="T51" fmla="*/ 426 h 508"/>
                <a:gd name="T52" fmla="*/ 119 w 465"/>
                <a:gd name="T53" fmla="*/ 372 h 508"/>
                <a:gd name="T54" fmla="*/ 96 w 465"/>
                <a:gd name="T55" fmla="*/ 345 h 508"/>
                <a:gd name="T56" fmla="*/ 62 w 465"/>
                <a:gd name="T57" fmla="*/ 276 h 508"/>
                <a:gd name="T58" fmla="*/ 51 w 465"/>
                <a:gd name="T59" fmla="*/ 234 h 508"/>
                <a:gd name="T60" fmla="*/ 46 w 465"/>
                <a:gd name="T61" fmla="*/ 237 h 508"/>
                <a:gd name="T62" fmla="*/ 32 w 465"/>
                <a:gd name="T63" fmla="*/ 233 h 508"/>
                <a:gd name="T64" fmla="*/ 11 w 465"/>
                <a:gd name="T65" fmla="*/ 209 h 508"/>
                <a:gd name="T66" fmla="*/ 0 w 465"/>
                <a:gd name="T67" fmla="*/ 169 h 508"/>
                <a:gd name="T68" fmla="*/ 3 w 465"/>
                <a:gd name="T69" fmla="*/ 141 h 508"/>
                <a:gd name="T70" fmla="*/ 8 w 465"/>
                <a:gd name="T71" fmla="*/ 131 h 508"/>
                <a:gd name="T72" fmla="*/ 21 w 465"/>
                <a:gd name="T73" fmla="*/ 128 h 508"/>
                <a:gd name="T74" fmla="*/ 37 w 465"/>
                <a:gd name="T75" fmla="*/ 141 h 508"/>
                <a:gd name="T76" fmla="*/ 42 w 465"/>
                <a:gd name="T77" fmla="*/ 140 h 508"/>
                <a:gd name="T78" fmla="*/ 42 w 465"/>
                <a:gd name="T79" fmla="*/ 60 h 508"/>
                <a:gd name="T80" fmla="*/ 78 w 465"/>
                <a:gd name="T81" fmla="*/ 57 h 508"/>
                <a:gd name="T82" fmla="*/ 131 w 465"/>
                <a:gd name="T83" fmla="*/ 41 h 508"/>
                <a:gd name="T84" fmla="*/ 163 w 465"/>
                <a:gd name="T85" fmla="*/ 42 h 508"/>
                <a:gd name="T86" fmla="*/ 154 w 465"/>
                <a:gd name="T87" fmla="*/ 63 h 508"/>
                <a:gd name="T88" fmla="*/ 160 w 465"/>
                <a:gd name="T89" fmla="*/ 67 h 508"/>
                <a:gd name="T90" fmla="*/ 187 w 465"/>
                <a:gd name="T91" fmla="*/ 58 h 508"/>
                <a:gd name="T92" fmla="*/ 232 w 465"/>
                <a:gd name="T93" fmla="*/ 68 h 508"/>
                <a:gd name="T94" fmla="*/ 282 w 465"/>
                <a:gd name="T95" fmla="*/ 57 h 508"/>
                <a:gd name="T96" fmla="*/ 320 w 465"/>
                <a:gd name="T97" fmla="*/ 2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5" h="508">
                  <a:moveTo>
                    <a:pt x="330" y="0"/>
                  </a:moveTo>
                  <a:lnTo>
                    <a:pt x="353" y="0"/>
                  </a:lnTo>
                  <a:lnTo>
                    <a:pt x="362" y="6"/>
                  </a:lnTo>
                  <a:lnTo>
                    <a:pt x="385" y="20"/>
                  </a:lnTo>
                  <a:lnTo>
                    <a:pt x="404" y="32"/>
                  </a:lnTo>
                  <a:lnTo>
                    <a:pt x="421" y="42"/>
                  </a:lnTo>
                  <a:lnTo>
                    <a:pt x="423" y="80"/>
                  </a:lnTo>
                  <a:lnTo>
                    <a:pt x="421" y="121"/>
                  </a:lnTo>
                  <a:lnTo>
                    <a:pt x="421" y="140"/>
                  </a:lnTo>
                  <a:lnTo>
                    <a:pt x="421" y="145"/>
                  </a:lnTo>
                  <a:lnTo>
                    <a:pt x="426" y="141"/>
                  </a:lnTo>
                  <a:lnTo>
                    <a:pt x="435" y="132"/>
                  </a:lnTo>
                  <a:lnTo>
                    <a:pt x="443" y="128"/>
                  </a:lnTo>
                  <a:lnTo>
                    <a:pt x="451" y="128"/>
                  </a:lnTo>
                  <a:lnTo>
                    <a:pt x="458" y="134"/>
                  </a:lnTo>
                  <a:lnTo>
                    <a:pt x="462" y="144"/>
                  </a:lnTo>
                  <a:lnTo>
                    <a:pt x="465" y="157"/>
                  </a:lnTo>
                  <a:lnTo>
                    <a:pt x="464" y="173"/>
                  </a:lnTo>
                  <a:lnTo>
                    <a:pt x="461" y="191"/>
                  </a:lnTo>
                  <a:lnTo>
                    <a:pt x="453" y="209"/>
                  </a:lnTo>
                  <a:lnTo>
                    <a:pt x="443" y="224"/>
                  </a:lnTo>
                  <a:lnTo>
                    <a:pt x="433" y="233"/>
                  </a:lnTo>
                  <a:lnTo>
                    <a:pt x="421" y="237"/>
                  </a:lnTo>
                  <a:lnTo>
                    <a:pt x="419" y="237"/>
                  </a:lnTo>
                  <a:lnTo>
                    <a:pt x="417" y="236"/>
                  </a:lnTo>
                  <a:lnTo>
                    <a:pt x="414" y="234"/>
                  </a:lnTo>
                  <a:lnTo>
                    <a:pt x="413" y="237"/>
                  </a:lnTo>
                  <a:lnTo>
                    <a:pt x="403" y="276"/>
                  </a:lnTo>
                  <a:lnTo>
                    <a:pt x="387" y="313"/>
                  </a:lnTo>
                  <a:lnTo>
                    <a:pt x="368" y="345"/>
                  </a:lnTo>
                  <a:lnTo>
                    <a:pt x="346" y="372"/>
                  </a:lnTo>
                  <a:lnTo>
                    <a:pt x="344" y="372"/>
                  </a:lnTo>
                  <a:lnTo>
                    <a:pt x="347" y="426"/>
                  </a:lnTo>
                  <a:lnTo>
                    <a:pt x="347" y="429"/>
                  </a:lnTo>
                  <a:lnTo>
                    <a:pt x="347" y="433"/>
                  </a:lnTo>
                  <a:lnTo>
                    <a:pt x="341" y="444"/>
                  </a:lnTo>
                  <a:lnTo>
                    <a:pt x="331" y="457"/>
                  </a:lnTo>
                  <a:lnTo>
                    <a:pt x="320" y="471"/>
                  </a:lnTo>
                  <a:lnTo>
                    <a:pt x="302" y="484"/>
                  </a:lnTo>
                  <a:lnTo>
                    <a:pt x="283" y="496"/>
                  </a:lnTo>
                  <a:lnTo>
                    <a:pt x="260" y="505"/>
                  </a:lnTo>
                  <a:lnTo>
                    <a:pt x="232" y="508"/>
                  </a:lnTo>
                  <a:lnTo>
                    <a:pt x="206" y="505"/>
                  </a:lnTo>
                  <a:lnTo>
                    <a:pt x="183" y="496"/>
                  </a:lnTo>
                  <a:lnTo>
                    <a:pt x="163" y="486"/>
                  </a:lnTo>
                  <a:lnTo>
                    <a:pt x="147" y="471"/>
                  </a:lnTo>
                  <a:lnTo>
                    <a:pt x="133" y="458"/>
                  </a:lnTo>
                  <a:lnTo>
                    <a:pt x="125" y="445"/>
                  </a:lnTo>
                  <a:lnTo>
                    <a:pt x="117" y="435"/>
                  </a:lnTo>
                  <a:lnTo>
                    <a:pt x="117" y="431"/>
                  </a:lnTo>
                  <a:lnTo>
                    <a:pt x="117" y="428"/>
                  </a:lnTo>
                  <a:lnTo>
                    <a:pt x="116" y="426"/>
                  </a:lnTo>
                  <a:lnTo>
                    <a:pt x="119" y="375"/>
                  </a:lnTo>
                  <a:lnTo>
                    <a:pt x="119" y="372"/>
                  </a:lnTo>
                  <a:lnTo>
                    <a:pt x="119" y="372"/>
                  </a:lnTo>
                  <a:lnTo>
                    <a:pt x="96" y="345"/>
                  </a:lnTo>
                  <a:lnTo>
                    <a:pt x="78" y="313"/>
                  </a:lnTo>
                  <a:lnTo>
                    <a:pt x="62" y="276"/>
                  </a:lnTo>
                  <a:lnTo>
                    <a:pt x="52" y="237"/>
                  </a:lnTo>
                  <a:lnTo>
                    <a:pt x="51" y="234"/>
                  </a:lnTo>
                  <a:lnTo>
                    <a:pt x="48" y="236"/>
                  </a:lnTo>
                  <a:lnTo>
                    <a:pt x="46" y="237"/>
                  </a:lnTo>
                  <a:lnTo>
                    <a:pt x="42" y="237"/>
                  </a:lnTo>
                  <a:lnTo>
                    <a:pt x="32" y="233"/>
                  </a:lnTo>
                  <a:lnTo>
                    <a:pt x="21" y="224"/>
                  </a:lnTo>
                  <a:lnTo>
                    <a:pt x="11" y="209"/>
                  </a:lnTo>
                  <a:lnTo>
                    <a:pt x="4" y="191"/>
                  </a:lnTo>
                  <a:lnTo>
                    <a:pt x="0" y="169"/>
                  </a:lnTo>
                  <a:lnTo>
                    <a:pt x="0" y="150"/>
                  </a:lnTo>
                  <a:lnTo>
                    <a:pt x="3" y="141"/>
                  </a:lnTo>
                  <a:lnTo>
                    <a:pt x="5" y="135"/>
                  </a:lnTo>
                  <a:lnTo>
                    <a:pt x="8" y="131"/>
                  </a:lnTo>
                  <a:lnTo>
                    <a:pt x="14" y="128"/>
                  </a:lnTo>
                  <a:lnTo>
                    <a:pt x="21" y="128"/>
                  </a:lnTo>
                  <a:lnTo>
                    <a:pt x="30" y="132"/>
                  </a:lnTo>
                  <a:lnTo>
                    <a:pt x="37" y="141"/>
                  </a:lnTo>
                  <a:lnTo>
                    <a:pt x="42" y="145"/>
                  </a:lnTo>
                  <a:lnTo>
                    <a:pt x="42" y="140"/>
                  </a:lnTo>
                  <a:lnTo>
                    <a:pt x="42" y="121"/>
                  </a:lnTo>
                  <a:lnTo>
                    <a:pt x="42" y="60"/>
                  </a:lnTo>
                  <a:lnTo>
                    <a:pt x="58" y="60"/>
                  </a:lnTo>
                  <a:lnTo>
                    <a:pt x="78" y="57"/>
                  </a:lnTo>
                  <a:lnTo>
                    <a:pt x="103" y="51"/>
                  </a:lnTo>
                  <a:lnTo>
                    <a:pt x="131" y="41"/>
                  </a:lnTo>
                  <a:lnTo>
                    <a:pt x="152" y="32"/>
                  </a:lnTo>
                  <a:lnTo>
                    <a:pt x="163" y="42"/>
                  </a:lnTo>
                  <a:lnTo>
                    <a:pt x="173" y="51"/>
                  </a:lnTo>
                  <a:lnTo>
                    <a:pt x="154" y="63"/>
                  </a:lnTo>
                  <a:lnTo>
                    <a:pt x="131" y="74"/>
                  </a:lnTo>
                  <a:lnTo>
                    <a:pt x="160" y="67"/>
                  </a:lnTo>
                  <a:lnTo>
                    <a:pt x="186" y="58"/>
                  </a:lnTo>
                  <a:lnTo>
                    <a:pt x="187" y="58"/>
                  </a:lnTo>
                  <a:lnTo>
                    <a:pt x="209" y="67"/>
                  </a:lnTo>
                  <a:lnTo>
                    <a:pt x="232" y="68"/>
                  </a:lnTo>
                  <a:lnTo>
                    <a:pt x="259" y="65"/>
                  </a:lnTo>
                  <a:lnTo>
                    <a:pt x="282" y="57"/>
                  </a:lnTo>
                  <a:lnTo>
                    <a:pt x="302" y="42"/>
                  </a:lnTo>
                  <a:lnTo>
                    <a:pt x="320" y="22"/>
                  </a:lnTo>
                  <a:lnTo>
                    <a:pt x="3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61" name="Freeform 68"/>
            <p:cNvSpPr>
              <a:spLocks noEditPoints="1"/>
            </p:cNvSpPr>
            <p:nvPr/>
          </p:nvSpPr>
          <p:spPr bwMode="auto">
            <a:xfrm>
              <a:off x="1731" y="1809"/>
              <a:ext cx="525" cy="706"/>
            </a:xfrm>
            <a:custGeom>
              <a:avLst/>
              <a:gdLst>
                <a:gd name="T0" fmla="*/ 241 w 525"/>
                <a:gd name="T1" fmla="*/ 386 h 706"/>
                <a:gd name="T2" fmla="*/ 407 w 525"/>
                <a:gd name="T3" fmla="*/ 375 h 706"/>
                <a:gd name="T4" fmla="*/ 161 w 525"/>
                <a:gd name="T5" fmla="*/ 0 h 706"/>
                <a:gd name="T6" fmla="*/ 174 w 525"/>
                <a:gd name="T7" fmla="*/ 6 h 706"/>
                <a:gd name="T8" fmla="*/ 205 w 525"/>
                <a:gd name="T9" fmla="*/ 20 h 706"/>
                <a:gd name="T10" fmla="*/ 246 w 525"/>
                <a:gd name="T11" fmla="*/ 38 h 706"/>
                <a:gd name="T12" fmla="*/ 285 w 525"/>
                <a:gd name="T13" fmla="*/ 55 h 706"/>
                <a:gd name="T14" fmla="*/ 318 w 525"/>
                <a:gd name="T15" fmla="*/ 67 h 706"/>
                <a:gd name="T16" fmla="*/ 366 w 525"/>
                <a:gd name="T17" fmla="*/ 87 h 706"/>
                <a:gd name="T18" fmla="*/ 414 w 525"/>
                <a:gd name="T19" fmla="*/ 118 h 706"/>
                <a:gd name="T20" fmla="*/ 446 w 525"/>
                <a:gd name="T21" fmla="*/ 156 h 706"/>
                <a:gd name="T22" fmla="*/ 467 w 525"/>
                <a:gd name="T23" fmla="*/ 212 h 706"/>
                <a:gd name="T24" fmla="*/ 490 w 525"/>
                <a:gd name="T25" fmla="*/ 297 h 706"/>
                <a:gd name="T26" fmla="*/ 508 w 525"/>
                <a:gd name="T27" fmla="*/ 402 h 706"/>
                <a:gd name="T28" fmla="*/ 519 w 525"/>
                <a:gd name="T29" fmla="*/ 500 h 706"/>
                <a:gd name="T30" fmla="*/ 524 w 525"/>
                <a:gd name="T31" fmla="*/ 562 h 706"/>
                <a:gd name="T32" fmla="*/ 525 w 525"/>
                <a:gd name="T33" fmla="*/ 583 h 706"/>
                <a:gd name="T34" fmla="*/ 513 w 525"/>
                <a:gd name="T35" fmla="*/ 592 h 706"/>
                <a:gd name="T36" fmla="*/ 474 w 525"/>
                <a:gd name="T37" fmla="*/ 615 h 706"/>
                <a:gd name="T38" fmla="*/ 407 w 525"/>
                <a:gd name="T39" fmla="*/ 644 h 706"/>
                <a:gd name="T40" fmla="*/ 311 w 525"/>
                <a:gd name="T41" fmla="*/ 672 h 706"/>
                <a:gd name="T42" fmla="*/ 196 w 525"/>
                <a:gd name="T43" fmla="*/ 692 h 706"/>
                <a:gd name="T44" fmla="*/ 103 w 525"/>
                <a:gd name="T45" fmla="*/ 701 h 706"/>
                <a:gd name="T46" fmla="*/ 36 w 525"/>
                <a:gd name="T47" fmla="*/ 706 h 706"/>
                <a:gd name="T48" fmla="*/ 1 w 525"/>
                <a:gd name="T49" fmla="*/ 706 h 706"/>
                <a:gd name="T50" fmla="*/ 7 w 525"/>
                <a:gd name="T51" fmla="*/ 695 h 706"/>
                <a:gd name="T52" fmla="*/ 33 w 525"/>
                <a:gd name="T53" fmla="*/ 660 h 706"/>
                <a:gd name="T54" fmla="*/ 68 w 525"/>
                <a:gd name="T55" fmla="*/ 610 h 706"/>
                <a:gd name="T56" fmla="*/ 106 w 525"/>
                <a:gd name="T57" fmla="*/ 550 h 706"/>
                <a:gd name="T58" fmla="*/ 144 w 525"/>
                <a:gd name="T59" fmla="*/ 487 h 706"/>
                <a:gd name="T60" fmla="*/ 177 w 525"/>
                <a:gd name="T61" fmla="*/ 420 h 706"/>
                <a:gd name="T62" fmla="*/ 208 w 525"/>
                <a:gd name="T63" fmla="*/ 351 h 706"/>
                <a:gd name="T64" fmla="*/ 233 w 525"/>
                <a:gd name="T65" fmla="*/ 285 h 706"/>
                <a:gd name="T66" fmla="*/ 252 w 525"/>
                <a:gd name="T67" fmla="*/ 230 h 706"/>
                <a:gd name="T68" fmla="*/ 265 w 525"/>
                <a:gd name="T69" fmla="*/ 194 h 706"/>
                <a:gd name="T70" fmla="*/ 269 w 525"/>
                <a:gd name="T71" fmla="*/ 180 h 706"/>
                <a:gd name="T72" fmla="*/ 241 w 525"/>
                <a:gd name="T73" fmla="*/ 71 h 706"/>
                <a:gd name="T74" fmla="*/ 230 w 525"/>
                <a:gd name="T75" fmla="*/ 61 h 706"/>
                <a:gd name="T76" fmla="*/ 199 w 525"/>
                <a:gd name="T77" fmla="*/ 35 h 706"/>
                <a:gd name="T78" fmla="*/ 161 w 525"/>
                <a:gd name="T79"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5" h="706">
                  <a:moveTo>
                    <a:pt x="241" y="375"/>
                  </a:moveTo>
                  <a:lnTo>
                    <a:pt x="241" y="386"/>
                  </a:lnTo>
                  <a:lnTo>
                    <a:pt x="407" y="386"/>
                  </a:lnTo>
                  <a:lnTo>
                    <a:pt x="407" y="375"/>
                  </a:lnTo>
                  <a:lnTo>
                    <a:pt x="241" y="375"/>
                  </a:lnTo>
                  <a:close/>
                  <a:moveTo>
                    <a:pt x="161" y="0"/>
                  </a:moveTo>
                  <a:lnTo>
                    <a:pt x="164" y="2"/>
                  </a:lnTo>
                  <a:lnTo>
                    <a:pt x="174" y="6"/>
                  </a:lnTo>
                  <a:lnTo>
                    <a:pt x="188" y="12"/>
                  </a:lnTo>
                  <a:lnTo>
                    <a:pt x="205" y="20"/>
                  </a:lnTo>
                  <a:lnTo>
                    <a:pt x="224" y="29"/>
                  </a:lnTo>
                  <a:lnTo>
                    <a:pt x="246" y="38"/>
                  </a:lnTo>
                  <a:lnTo>
                    <a:pt x="266" y="47"/>
                  </a:lnTo>
                  <a:lnTo>
                    <a:pt x="285" y="55"/>
                  </a:lnTo>
                  <a:lnTo>
                    <a:pt x="304" y="63"/>
                  </a:lnTo>
                  <a:lnTo>
                    <a:pt x="318" y="67"/>
                  </a:lnTo>
                  <a:lnTo>
                    <a:pt x="342" y="77"/>
                  </a:lnTo>
                  <a:lnTo>
                    <a:pt x="366" y="87"/>
                  </a:lnTo>
                  <a:lnTo>
                    <a:pt x="391" y="102"/>
                  </a:lnTo>
                  <a:lnTo>
                    <a:pt x="414" y="118"/>
                  </a:lnTo>
                  <a:lnTo>
                    <a:pt x="433" y="135"/>
                  </a:lnTo>
                  <a:lnTo>
                    <a:pt x="446" y="156"/>
                  </a:lnTo>
                  <a:lnTo>
                    <a:pt x="457" y="180"/>
                  </a:lnTo>
                  <a:lnTo>
                    <a:pt x="467" y="212"/>
                  </a:lnTo>
                  <a:lnTo>
                    <a:pt x="478" y="252"/>
                  </a:lnTo>
                  <a:lnTo>
                    <a:pt x="490" y="297"/>
                  </a:lnTo>
                  <a:lnTo>
                    <a:pt x="500" y="346"/>
                  </a:lnTo>
                  <a:lnTo>
                    <a:pt x="508" y="402"/>
                  </a:lnTo>
                  <a:lnTo>
                    <a:pt x="515" y="455"/>
                  </a:lnTo>
                  <a:lnTo>
                    <a:pt x="519" y="500"/>
                  </a:lnTo>
                  <a:lnTo>
                    <a:pt x="522" y="535"/>
                  </a:lnTo>
                  <a:lnTo>
                    <a:pt x="524" y="562"/>
                  </a:lnTo>
                  <a:lnTo>
                    <a:pt x="525" y="578"/>
                  </a:lnTo>
                  <a:lnTo>
                    <a:pt x="525" y="583"/>
                  </a:lnTo>
                  <a:lnTo>
                    <a:pt x="522" y="585"/>
                  </a:lnTo>
                  <a:lnTo>
                    <a:pt x="513" y="592"/>
                  </a:lnTo>
                  <a:lnTo>
                    <a:pt x="497" y="602"/>
                  </a:lnTo>
                  <a:lnTo>
                    <a:pt x="474" y="615"/>
                  </a:lnTo>
                  <a:lnTo>
                    <a:pt x="445" y="628"/>
                  </a:lnTo>
                  <a:lnTo>
                    <a:pt x="407" y="644"/>
                  </a:lnTo>
                  <a:lnTo>
                    <a:pt x="364" y="659"/>
                  </a:lnTo>
                  <a:lnTo>
                    <a:pt x="311" y="672"/>
                  </a:lnTo>
                  <a:lnTo>
                    <a:pt x="252" y="684"/>
                  </a:lnTo>
                  <a:lnTo>
                    <a:pt x="196" y="692"/>
                  </a:lnTo>
                  <a:lnTo>
                    <a:pt x="147" y="697"/>
                  </a:lnTo>
                  <a:lnTo>
                    <a:pt x="103" y="701"/>
                  </a:lnTo>
                  <a:lnTo>
                    <a:pt x="67" y="704"/>
                  </a:lnTo>
                  <a:lnTo>
                    <a:pt x="36" y="706"/>
                  </a:lnTo>
                  <a:lnTo>
                    <a:pt x="14" y="706"/>
                  </a:lnTo>
                  <a:lnTo>
                    <a:pt x="1" y="706"/>
                  </a:lnTo>
                  <a:lnTo>
                    <a:pt x="0" y="706"/>
                  </a:lnTo>
                  <a:lnTo>
                    <a:pt x="7" y="695"/>
                  </a:lnTo>
                  <a:lnTo>
                    <a:pt x="19" y="679"/>
                  </a:lnTo>
                  <a:lnTo>
                    <a:pt x="33" y="660"/>
                  </a:lnTo>
                  <a:lnTo>
                    <a:pt x="49" y="636"/>
                  </a:lnTo>
                  <a:lnTo>
                    <a:pt x="68" y="610"/>
                  </a:lnTo>
                  <a:lnTo>
                    <a:pt x="87" y="580"/>
                  </a:lnTo>
                  <a:lnTo>
                    <a:pt x="106" y="550"/>
                  </a:lnTo>
                  <a:lnTo>
                    <a:pt x="126" y="518"/>
                  </a:lnTo>
                  <a:lnTo>
                    <a:pt x="144" y="487"/>
                  </a:lnTo>
                  <a:lnTo>
                    <a:pt x="161" y="455"/>
                  </a:lnTo>
                  <a:lnTo>
                    <a:pt x="177" y="420"/>
                  </a:lnTo>
                  <a:lnTo>
                    <a:pt x="193" y="386"/>
                  </a:lnTo>
                  <a:lnTo>
                    <a:pt x="208" y="351"/>
                  </a:lnTo>
                  <a:lnTo>
                    <a:pt x="221" y="317"/>
                  </a:lnTo>
                  <a:lnTo>
                    <a:pt x="233" y="285"/>
                  </a:lnTo>
                  <a:lnTo>
                    <a:pt x="243" y="256"/>
                  </a:lnTo>
                  <a:lnTo>
                    <a:pt x="252" y="230"/>
                  </a:lnTo>
                  <a:lnTo>
                    <a:pt x="259" y="210"/>
                  </a:lnTo>
                  <a:lnTo>
                    <a:pt x="265" y="194"/>
                  </a:lnTo>
                  <a:lnTo>
                    <a:pt x="268" y="183"/>
                  </a:lnTo>
                  <a:lnTo>
                    <a:pt x="269" y="180"/>
                  </a:lnTo>
                  <a:lnTo>
                    <a:pt x="209" y="125"/>
                  </a:lnTo>
                  <a:lnTo>
                    <a:pt x="241" y="71"/>
                  </a:lnTo>
                  <a:lnTo>
                    <a:pt x="238" y="68"/>
                  </a:lnTo>
                  <a:lnTo>
                    <a:pt x="230" y="61"/>
                  </a:lnTo>
                  <a:lnTo>
                    <a:pt x="217" y="51"/>
                  </a:lnTo>
                  <a:lnTo>
                    <a:pt x="199" y="35"/>
                  </a:lnTo>
                  <a:lnTo>
                    <a:pt x="176" y="15"/>
                  </a:lnTo>
                  <a:lnTo>
                    <a:pt x="16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62" name="Freeform 69"/>
            <p:cNvSpPr>
              <a:spLocks/>
            </p:cNvSpPr>
            <p:nvPr/>
          </p:nvSpPr>
          <p:spPr bwMode="auto">
            <a:xfrm>
              <a:off x="1700" y="1755"/>
              <a:ext cx="294" cy="760"/>
            </a:xfrm>
            <a:custGeom>
              <a:avLst/>
              <a:gdLst>
                <a:gd name="T0" fmla="*/ 134 w 294"/>
                <a:gd name="T1" fmla="*/ 9 h 760"/>
                <a:gd name="T2" fmla="*/ 163 w 294"/>
                <a:gd name="T3" fmla="*/ 35 h 760"/>
                <a:gd name="T4" fmla="*/ 204 w 294"/>
                <a:gd name="T5" fmla="*/ 72 h 760"/>
                <a:gd name="T6" fmla="*/ 243 w 294"/>
                <a:gd name="T7" fmla="*/ 108 h 760"/>
                <a:gd name="T8" fmla="*/ 267 w 294"/>
                <a:gd name="T9" fmla="*/ 127 h 760"/>
                <a:gd name="T10" fmla="*/ 235 w 294"/>
                <a:gd name="T11" fmla="*/ 181 h 760"/>
                <a:gd name="T12" fmla="*/ 294 w 294"/>
                <a:gd name="T13" fmla="*/ 236 h 760"/>
                <a:gd name="T14" fmla="*/ 284 w 294"/>
                <a:gd name="T15" fmla="*/ 266 h 760"/>
                <a:gd name="T16" fmla="*/ 264 w 294"/>
                <a:gd name="T17" fmla="*/ 322 h 760"/>
                <a:gd name="T18" fmla="*/ 237 w 294"/>
                <a:gd name="T19" fmla="*/ 393 h 760"/>
                <a:gd name="T20" fmla="*/ 204 w 294"/>
                <a:gd name="T21" fmla="*/ 473 h 760"/>
                <a:gd name="T22" fmla="*/ 201 w 294"/>
                <a:gd name="T23" fmla="*/ 480 h 760"/>
                <a:gd name="T24" fmla="*/ 198 w 294"/>
                <a:gd name="T25" fmla="*/ 486 h 760"/>
                <a:gd name="T26" fmla="*/ 195 w 294"/>
                <a:gd name="T27" fmla="*/ 492 h 760"/>
                <a:gd name="T28" fmla="*/ 192 w 294"/>
                <a:gd name="T29" fmla="*/ 498 h 760"/>
                <a:gd name="T30" fmla="*/ 189 w 294"/>
                <a:gd name="T31" fmla="*/ 502 h 760"/>
                <a:gd name="T32" fmla="*/ 187 w 294"/>
                <a:gd name="T33" fmla="*/ 508 h 760"/>
                <a:gd name="T34" fmla="*/ 184 w 294"/>
                <a:gd name="T35" fmla="*/ 514 h 760"/>
                <a:gd name="T36" fmla="*/ 182 w 294"/>
                <a:gd name="T37" fmla="*/ 518 h 760"/>
                <a:gd name="T38" fmla="*/ 147 w 294"/>
                <a:gd name="T39" fmla="*/ 579 h 760"/>
                <a:gd name="T40" fmla="*/ 109 w 294"/>
                <a:gd name="T41" fmla="*/ 639 h 760"/>
                <a:gd name="T42" fmla="*/ 73 w 294"/>
                <a:gd name="T43" fmla="*/ 691 h 760"/>
                <a:gd name="T44" fmla="*/ 45 w 294"/>
                <a:gd name="T45" fmla="*/ 730 h 760"/>
                <a:gd name="T46" fmla="*/ 28 w 294"/>
                <a:gd name="T47" fmla="*/ 754 h 760"/>
                <a:gd name="T48" fmla="*/ 24 w 294"/>
                <a:gd name="T49" fmla="*/ 760 h 760"/>
                <a:gd name="T50" fmla="*/ 21 w 294"/>
                <a:gd name="T51" fmla="*/ 758 h 760"/>
                <a:gd name="T52" fmla="*/ 9 w 294"/>
                <a:gd name="T53" fmla="*/ 736 h 760"/>
                <a:gd name="T54" fmla="*/ 35 w 294"/>
                <a:gd name="T55" fmla="*/ 643 h 760"/>
                <a:gd name="T56" fmla="*/ 86 w 294"/>
                <a:gd name="T57" fmla="*/ 493 h 760"/>
                <a:gd name="T58" fmla="*/ 111 w 294"/>
                <a:gd name="T59" fmla="*/ 360 h 760"/>
                <a:gd name="T60" fmla="*/ 121 w 294"/>
                <a:gd name="T61" fmla="*/ 242 h 760"/>
                <a:gd name="T62" fmla="*/ 125 w 294"/>
                <a:gd name="T63" fmla="*/ 137 h 760"/>
                <a:gd name="T64" fmla="*/ 125 w 294"/>
                <a:gd name="T65" fmla="*/ 53 h 760"/>
                <a:gd name="T66" fmla="*/ 124 w 294"/>
                <a:gd name="T67"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4" h="760">
                  <a:moveTo>
                    <a:pt x="124" y="0"/>
                  </a:moveTo>
                  <a:lnTo>
                    <a:pt x="134" y="9"/>
                  </a:lnTo>
                  <a:lnTo>
                    <a:pt x="149" y="22"/>
                  </a:lnTo>
                  <a:lnTo>
                    <a:pt x="163" y="35"/>
                  </a:lnTo>
                  <a:lnTo>
                    <a:pt x="188" y="58"/>
                  </a:lnTo>
                  <a:lnTo>
                    <a:pt x="204" y="72"/>
                  </a:lnTo>
                  <a:lnTo>
                    <a:pt x="226" y="92"/>
                  </a:lnTo>
                  <a:lnTo>
                    <a:pt x="243" y="108"/>
                  </a:lnTo>
                  <a:lnTo>
                    <a:pt x="258" y="120"/>
                  </a:lnTo>
                  <a:lnTo>
                    <a:pt x="267" y="127"/>
                  </a:lnTo>
                  <a:lnTo>
                    <a:pt x="236" y="178"/>
                  </a:lnTo>
                  <a:lnTo>
                    <a:pt x="235" y="181"/>
                  </a:lnTo>
                  <a:lnTo>
                    <a:pt x="237" y="184"/>
                  </a:lnTo>
                  <a:lnTo>
                    <a:pt x="294" y="236"/>
                  </a:lnTo>
                  <a:lnTo>
                    <a:pt x="290" y="248"/>
                  </a:lnTo>
                  <a:lnTo>
                    <a:pt x="284" y="266"/>
                  </a:lnTo>
                  <a:lnTo>
                    <a:pt x="275" y="291"/>
                  </a:lnTo>
                  <a:lnTo>
                    <a:pt x="264" y="322"/>
                  </a:lnTo>
                  <a:lnTo>
                    <a:pt x="252" y="357"/>
                  </a:lnTo>
                  <a:lnTo>
                    <a:pt x="237" y="393"/>
                  </a:lnTo>
                  <a:lnTo>
                    <a:pt x="221" y="432"/>
                  </a:lnTo>
                  <a:lnTo>
                    <a:pt x="204" y="473"/>
                  </a:lnTo>
                  <a:lnTo>
                    <a:pt x="201" y="477"/>
                  </a:lnTo>
                  <a:lnTo>
                    <a:pt x="201" y="480"/>
                  </a:lnTo>
                  <a:lnTo>
                    <a:pt x="200" y="483"/>
                  </a:lnTo>
                  <a:lnTo>
                    <a:pt x="198" y="486"/>
                  </a:lnTo>
                  <a:lnTo>
                    <a:pt x="197" y="489"/>
                  </a:lnTo>
                  <a:lnTo>
                    <a:pt x="195" y="492"/>
                  </a:lnTo>
                  <a:lnTo>
                    <a:pt x="194" y="495"/>
                  </a:lnTo>
                  <a:lnTo>
                    <a:pt x="192" y="498"/>
                  </a:lnTo>
                  <a:lnTo>
                    <a:pt x="191" y="499"/>
                  </a:lnTo>
                  <a:lnTo>
                    <a:pt x="189" y="502"/>
                  </a:lnTo>
                  <a:lnTo>
                    <a:pt x="188" y="505"/>
                  </a:lnTo>
                  <a:lnTo>
                    <a:pt x="187" y="508"/>
                  </a:lnTo>
                  <a:lnTo>
                    <a:pt x="185" y="511"/>
                  </a:lnTo>
                  <a:lnTo>
                    <a:pt x="184" y="514"/>
                  </a:lnTo>
                  <a:lnTo>
                    <a:pt x="182" y="518"/>
                  </a:lnTo>
                  <a:lnTo>
                    <a:pt x="182" y="518"/>
                  </a:lnTo>
                  <a:lnTo>
                    <a:pt x="165" y="549"/>
                  </a:lnTo>
                  <a:lnTo>
                    <a:pt x="147" y="579"/>
                  </a:lnTo>
                  <a:lnTo>
                    <a:pt x="128" y="610"/>
                  </a:lnTo>
                  <a:lnTo>
                    <a:pt x="109" y="639"/>
                  </a:lnTo>
                  <a:lnTo>
                    <a:pt x="91" y="665"/>
                  </a:lnTo>
                  <a:lnTo>
                    <a:pt x="73" y="691"/>
                  </a:lnTo>
                  <a:lnTo>
                    <a:pt x="59" y="713"/>
                  </a:lnTo>
                  <a:lnTo>
                    <a:pt x="45" y="730"/>
                  </a:lnTo>
                  <a:lnTo>
                    <a:pt x="35" y="745"/>
                  </a:lnTo>
                  <a:lnTo>
                    <a:pt x="28" y="754"/>
                  </a:lnTo>
                  <a:lnTo>
                    <a:pt x="25" y="757"/>
                  </a:lnTo>
                  <a:lnTo>
                    <a:pt x="24" y="760"/>
                  </a:lnTo>
                  <a:lnTo>
                    <a:pt x="22" y="760"/>
                  </a:lnTo>
                  <a:lnTo>
                    <a:pt x="21" y="758"/>
                  </a:lnTo>
                  <a:lnTo>
                    <a:pt x="16" y="749"/>
                  </a:lnTo>
                  <a:lnTo>
                    <a:pt x="9" y="736"/>
                  </a:lnTo>
                  <a:lnTo>
                    <a:pt x="0" y="719"/>
                  </a:lnTo>
                  <a:lnTo>
                    <a:pt x="35" y="643"/>
                  </a:lnTo>
                  <a:lnTo>
                    <a:pt x="63" y="569"/>
                  </a:lnTo>
                  <a:lnTo>
                    <a:pt x="86" y="493"/>
                  </a:lnTo>
                  <a:lnTo>
                    <a:pt x="102" y="419"/>
                  </a:lnTo>
                  <a:lnTo>
                    <a:pt x="111" y="360"/>
                  </a:lnTo>
                  <a:lnTo>
                    <a:pt x="117" y="300"/>
                  </a:lnTo>
                  <a:lnTo>
                    <a:pt x="121" y="242"/>
                  </a:lnTo>
                  <a:lnTo>
                    <a:pt x="124" y="186"/>
                  </a:lnTo>
                  <a:lnTo>
                    <a:pt x="125" y="137"/>
                  </a:lnTo>
                  <a:lnTo>
                    <a:pt x="125" y="90"/>
                  </a:lnTo>
                  <a:lnTo>
                    <a:pt x="125" y="53"/>
                  </a:lnTo>
                  <a:lnTo>
                    <a:pt x="125" y="22"/>
                  </a:lnTo>
                  <a:lnTo>
                    <a:pt x="12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63" name="Freeform 70"/>
            <p:cNvSpPr>
              <a:spLocks/>
            </p:cNvSpPr>
            <p:nvPr/>
          </p:nvSpPr>
          <p:spPr bwMode="auto">
            <a:xfrm>
              <a:off x="1628" y="1822"/>
              <a:ext cx="144" cy="614"/>
            </a:xfrm>
            <a:custGeom>
              <a:avLst/>
              <a:gdLst>
                <a:gd name="T0" fmla="*/ 24 w 144"/>
                <a:gd name="T1" fmla="*/ 2 h 614"/>
                <a:gd name="T2" fmla="*/ 43 w 144"/>
                <a:gd name="T3" fmla="*/ 9 h 614"/>
                <a:gd name="T4" fmla="*/ 72 w 144"/>
                <a:gd name="T5" fmla="*/ 13 h 614"/>
                <a:gd name="T6" fmla="*/ 101 w 144"/>
                <a:gd name="T7" fmla="*/ 9 h 614"/>
                <a:gd name="T8" fmla="*/ 120 w 144"/>
                <a:gd name="T9" fmla="*/ 2 h 614"/>
                <a:gd name="T10" fmla="*/ 125 w 144"/>
                <a:gd name="T11" fmla="*/ 3 h 614"/>
                <a:gd name="T12" fmla="*/ 133 w 144"/>
                <a:gd name="T13" fmla="*/ 18 h 614"/>
                <a:gd name="T14" fmla="*/ 144 w 144"/>
                <a:gd name="T15" fmla="*/ 38 h 614"/>
                <a:gd name="T16" fmla="*/ 142 w 144"/>
                <a:gd name="T17" fmla="*/ 60 h 614"/>
                <a:gd name="T18" fmla="*/ 129 w 144"/>
                <a:gd name="T19" fmla="*/ 86 h 614"/>
                <a:gd name="T20" fmla="*/ 115 w 144"/>
                <a:gd name="T21" fmla="*/ 111 h 614"/>
                <a:gd name="T22" fmla="*/ 107 w 144"/>
                <a:gd name="T23" fmla="*/ 121 h 614"/>
                <a:gd name="T24" fmla="*/ 109 w 144"/>
                <a:gd name="T25" fmla="*/ 138 h 614"/>
                <a:gd name="T26" fmla="*/ 115 w 144"/>
                <a:gd name="T27" fmla="*/ 183 h 614"/>
                <a:gd name="T28" fmla="*/ 122 w 144"/>
                <a:gd name="T29" fmla="*/ 245 h 614"/>
                <a:gd name="T30" fmla="*/ 128 w 144"/>
                <a:gd name="T31" fmla="*/ 310 h 614"/>
                <a:gd name="T32" fmla="*/ 133 w 144"/>
                <a:gd name="T33" fmla="*/ 368 h 614"/>
                <a:gd name="T34" fmla="*/ 136 w 144"/>
                <a:gd name="T35" fmla="*/ 407 h 614"/>
                <a:gd name="T36" fmla="*/ 133 w 144"/>
                <a:gd name="T37" fmla="*/ 426 h 614"/>
                <a:gd name="T38" fmla="*/ 125 w 144"/>
                <a:gd name="T39" fmla="*/ 461 h 614"/>
                <a:gd name="T40" fmla="*/ 109 w 144"/>
                <a:gd name="T41" fmla="*/ 511 h 614"/>
                <a:gd name="T42" fmla="*/ 94 w 144"/>
                <a:gd name="T43" fmla="*/ 560 h 614"/>
                <a:gd name="T44" fmla="*/ 80 w 144"/>
                <a:gd name="T45" fmla="*/ 599 h 614"/>
                <a:gd name="T46" fmla="*/ 72 w 144"/>
                <a:gd name="T47" fmla="*/ 614 h 614"/>
                <a:gd name="T48" fmla="*/ 65 w 144"/>
                <a:gd name="T49" fmla="*/ 599 h 614"/>
                <a:gd name="T50" fmla="*/ 51 w 144"/>
                <a:gd name="T51" fmla="*/ 560 h 614"/>
                <a:gd name="T52" fmla="*/ 35 w 144"/>
                <a:gd name="T53" fmla="*/ 511 h 614"/>
                <a:gd name="T54" fmla="*/ 20 w 144"/>
                <a:gd name="T55" fmla="*/ 461 h 614"/>
                <a:gd name="T56" fmla="*/ 10 w 144"/>
                <a:gd name="T57" fmla="*/ 426 h 614"/>
                <a:gd name="T58" fmla="*/ 8 w 144"/>
                <a:gd name="T59" fmla="*/ 407 h 614"/>
                <a:gd name="T60" fmla="*/ 10 w 144"/>
                <a:gd name="T61" fmla="*/ 368 h 614"/>
                <a:gd name="T62" fmla="*/ 16 w 144"/>
                <a:gd name="T63" fmla="*/ 310 h 614"/>
                <a:gd name="T64" fmla="*/ 23 w 144"/>
                <a:gd name="T65" fmla="*/ 245 h 614"/>
                <a:gd name="T66" fmla="*/ 30 w 144"/>
                <a:gd name="T67" fmla="*/ 183 h 614"/>
                <a:gd name="T68" fmla="*/ 35 w 144"/>
                <a:gd name="T69" fmla="*/ 138 h 614"/>
                <a:gd name="T70" fmla="*/ 37 w 144"/>
                <a:gd name="T71" fmla="*/ 121 h 614"/>
                <a:gd name="T72" fmla="*/ 30 w 144"/>
                <a:gd name="T73" fmla="*/ 111 h 614"/>
                <a:gd name="T74" fmla="*/ 16 w 144"/>
                <a:gd name="T75" fmla="*/ 86 h 614"/>
                <a:gd name="T76" fmla="*/ 3 w 144"/>
                <a:gd name="T77" fmla="*/ 60 h 614"/>
                <a:gd name="T78" fmla="*/ 1 w 144"/>
                <a:gd name="T79" fmla="*/ 38 h 614"/>
                <a:gd name="T80" fmla="*/ 10 w 144"/>
                <a:gd name="T81" fmla="*/ 18 h 614"/>
                <a:gd name="T82" fmla="*/ 20 w 144"/>
                <a:gd name="T83" fmla="*/ 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614">
                  <a:moveTo>
                    <a:pt x="21" y="0"/>
                  </a:moveTo>
                  <a:lnTo>
                    <a:pt x="24" y="2"/>
                  </a:lnTo>
                  <a:lnTo>
                    <a:pt x="32" y="5"/>
                  </a:lnTo>
                  <a:lnTo>
                    <a:pt x="43" y="9"/>
                  </a:lnTo>
                  <a:lnTo>
                    <a:pt x="58" y="12"/>
                  </a:lnTo>
                  <a:lnTo>
                    <a:pt x="72" y="13"/>
                  </a:lnTo>
                  <a:lnTo>
                    <a:pt x="87" y="12"/>
                  </a:lnTo>
                  <a:lnTo>
                    <a:pt x="101" y="9"/>
                  </a:lnTo>
                  <a:lnTo>
                    <a:pt x="112" y="5"/>
                  </a:lnTo>
                  <a:lnTo>
                    <a:pt x="120" y="2"/>
                  </a:lnTo>
                  <a:lnTo>
                    <a:pt x="122" y="0"/>
                  </a:lnTo>
                  <a:lnTo>
                    <a:pt x="125" y="3"/>
                  </a:lnTo>
                  <a:lnTo>
                    <a:pt x="129" y="9"/>
                  </a:lnTo>
                  <a:lnTo>
                    <a:pt x="133" y="18"/>
                  </a:lnTo>
                  <a:lnTo>
                    <a:pt x="139" y="28"/>
                  </a:lnTo>
                  <a:lnTo>
                    <a:pt x="144" y="38"/>
                  </a:lnTo>
                  <a:lnTo>
                    <a:pt x="144" y="50"/>
                  </a:lnTo>
                  <a:lnTo>
                    <a:pt x="142" y="60"/>
                  </a:lnTo>
                  <a:lnTo>
                    <a:pt x="136" y="73"/>
                  </a:lnTo>
                  <a:lnTo>
                    <a:pt x="129" y="86"/>
                  </a:lnTo>
                  <a:lnTo>
                    <a:pt x="122" y="99"/>
                  </a:lnTo>
                  <a:lnTo>
                    <a:pt x="115" y="111"/>
                  </a:lnTo>
                  <a:lnTo>
                    <a:pt x="109" y="118"/>
                  </a:lnTo>
                  <a:lnTo>
                    <a:pt x="107" y="121"/>
                  </a:lnTo>
                  <a:lnTo>
                    <a:pt x="107" y="125"/>
                  </a:lnTo>
                  <a:lnTo>
                    <a:pt x="109" y="138"/>
                  </a:lnTo>
                  <a:lnTo>
                    <a:pt x="112" y="159"/>
                  </a:lnTo>
                  <a:lnTo>
                    <a:pt x="115" y="183"/>
                  </a:lnTo>
                  <a:lnTo>
                    <a:pt x="117" y="213"/>
                  </a:lnTo>
                  <a:lnTo>
                    <a:pt x="122" y="245"/>
                  </a:lnTo>
                  <a:lnTo>
                    <a:pt x="125" y="277"/>
                  </a:lnTo>
                  <a:lnTo>
                    <a:pt x="128" y="310"/>
                  </a:lnTo>
                  <a:lnTo>
                    <a:pt x="132" y="341"/>
                  </a:lnTo>
                  <a:lnTo>
                    <a:pt x="133" y="368"/>
                  </a:lnTo>
                  <a:lnTo>
                    <a:pt x="136" y="391"/>
                  </a:lnTo>
                  <a:lnTo>
                    <a:pt x="136" y="407"/>
                  </a:lnTo>
                  <a:lnTo>
                    <a:pt x="136" y="418"/>
                  </a:lnTo>
                  <a:lnTo>
                    <a:pt x="133" y="426"/>
                  </a:lnTo>
                  <a:lnTo>
                    <a:pt x="131" y="441"/>
                  </a:lnTo>
                  <a:lnTo>
                    <a:pt x="125" y="461"/>
                  </a:lnTo>
                  <a:lnTo>
                    <a:pt x="117" y="485"/>
                  </a:lnTo>
                  <a:lnTo>
                    <a:pt x="109" y="511"/>
                  </a:lnTo>
                  <a:lnTo>
                    <a:pt x="101" y="535"/>
                  </a:lnTo>
                  <a:lnTo>
                    <a:pt x="94" y="560"/>
                  </a:lnTo>
                  <a:lnTo>
                    <a:pt x="85" y="582"/>
                  </a:lnTo>
                  <a:lnTo>
                    <a:pt x="80" y="599"/>
                  </a:lnTo>
                  <a:lnTo>
                    <a:pt x="75" y="611"/>
                  </a:lnTo>
                  <a:lnTo>
                    <a:pt x="72" y="614"/>
                  </a:lnTo>
                  <a:lnTo>
                    <a:pt x="69" y="611"/>
                  </a:lnTo>
                  <a:lnTo>
                    <a:pt x="65" y="599"/>
                  </a:lnTo>
                  <a:lnTo>
                    <a:pt x="58" y="582"/>
                  </a:lnTo>
                  <a:lnTo>
                    <a:pt x="51" y="560"/>
                  </a:lnTo>
                  <a:lnTo>
                    <a:pt x="43" y="535"/>
                  </a:lnTo>
                  <a:lnTo>
                    <a:pt x="35" y="511"/>
                  </a:lnTo>
                  <a:lnTo>
                    <a:pt x="27" y="485"/>
                  </a:lnTo>
                  <a:lnTo>
                    <a:pt x="20" y="461"/>
                  </a:lnTo>
                  <a:lnTo>
                    <a:pt x="14" y="441"/>
                  </a:lnTo>
                  <a:lnTo>
                    <a:pt x="10" y="426"/>
                  </a:lnTo>
                  <a:lnTo>
                    <a:pt x="8" y="418"/>
                  </a:lnTo>
                  <a:lnTo>
                    <a:pt x="8" y="407"/>
                  </a:lnTo>
                  <a:lnTo>
                    <a:pt x="8" y="391"/>
                  </a:lnTo>
                  <a:lnTo>
                    <a:pt x="10" y="368"/>
                  </a:lnTo>
                  <a:lnTo>
                    <a:pt x="13" y="341"/>
                  </a:lnTo>
                  <a:lnTo>
                    <a:pt x="16" y="310"/>
                  </a:lnTo>
                  <a:lnTo>
                    <a:pt x="20" y="277"/>
                  </a:lnTo>
                  <a:lnTo>
                    <a:pt x="23" y="245"/>
                  </a:lnTo>
                  <a:lnTo>
                    <a:pt x="26" y="213"/>
                  </a:lnTo>
                  <a:lnTo>
                    <a:pt x="30" y="183"/>
                  </a:lnTo>
                  <a:lnTo>
                    <a:pt x="33" y="159"/>
                  </a:lnTo>
                  <a:lnTo>
                    <a:pt x="35" y="138"/>
                  </a:lnTo>
                  <a:lnTo>
                    <a:pt x="36" y="125"/>
                  </a:lnTo>
                  <a:lnTo>
                    <a:pt x="37" y="121"/>
                  </a:lnTo>
                  <a:lnTo>
                    <a:pt x="35" y="118"/>
                  </a:lnTo>
                  <a:lnTo>
                    <a:pt x="30" y="111"/>
                  </a:lnTo>
                  <a:lnTo>
                    <a:pt x="23" y="99"/>
                  </a:lnTo>
                  <a:lnTo>
                    <a:pt x="16" y="86"/>
                  </a:lnTo>
                  <a:lnTo>
                    <a:pt x="8" y="73"/>
                  </a:lnTo>
                  <a:lnTo>
                    <a:pt x="3" y="60"/>
                  </a:lnTo>
                  <a:lnTo>
                    <a:pt x="0" y="50"/>
                  </a:lnTo>
                  <a:lnTo>
                    <a:pt x="1" y="38"/>
                  </a:lnTo>
                  <a:lnTo>
                    <a:pt x="5" y="28"/>
                  </a:lnTo>
                  <a:lnTo>
                    <a:pt x="10" y="18"/>
                  </a:lnTo>
                  <a:lnTo>
                    <a:pt x="16" y="9"/>
                  </a:lnTo>
                  <a:lnTo>
                    <a:pt x="20" y="3"/>
                  </a:lnTo>
                  <a:lnTo>
                    <a:pt x="2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64" name="Freeform 71"/>
            <p:cNvSpPr>
              <a:spLocks/>
            </p:cNvSpPr>
            <p:nvPr/>
          </p:nvSpPr>
          <p:spPr bwMode="auto">
            <a:xfrm>
              <a:off x="1407" y="1755"/>
              <a:ext cx="309" cy="760"/>
            </a:xfrm>
            <a:custGeom>
              <a:avLst/>
              <a:gdLst>
                <a:gd name="T0" fmla="*/ 170 w 309"/>
                <a:gd name="T1" fmla="*/ 0 h 760"/>
                <a:gd name="T2" fmla="*/ 168 w 309"/>
                <a:gd name="T3" fmla="*/ 22 h 760"/>
                <a:gd name="T4" fmla="*/ 168 w 309"/>
                <a:gd name="T5" fmla="*/ 53 h 760"/>
                <a:gd name="T6" fmla="*/ 167 w 309"/>
                <a:gd name="T7" fmla="*/ 90 h 760"/>
                <a:gd name="T8" fmla="*/ 167 w 309"/>
                <a:gd name="T9" fmla="*/ 137 h 760"/>
                <a:gd name="T10" fmla="*/ 168 w 309"/>
                <a:gd name="T11" fmla="*/ 186 h 760"/>
                <a:gd name="T12" fmla="*/ 171 w 309"/>
                <a:gd name="T13" fmla="*/ 242 h 760"/>
                <a:gd name="T14" fmla="*/ 176 w 309"/>
                <a:gd name="T15" fmla="*/ 300 h 760"/>
                <a:gd name="T16" fmla="*/ 183 w 309"/>
                <a:gd name="T17" fmla="*/ 360 h 760"/>
                <a:gd name="T18" fmla="*/ 192 w 309"/>
                <a:gd name="T19" fmla="*/ 419 h 760"/>
                <a:gd name="T20" fmla="*/ 203 w 309"/>
                <a:gd name="T21" fmla="*/ 477 h 760"/>
                <a:gd name="T22" fmla="*/ 216 w 309"/>
                <a:gd name="T23" fmla="*/ 531 h 760"/>
                <a:gd name="T24" fmla="*/ 232 w 309"/>
                <a:gd name="T25" fmla="*/ 579 h 760"/>
                <a:gd name="T26" fmla="*/ 247 w 309"/>
                <a:gd name="T27" fmla="*/ 624 h 760"/>
                <a:gd name="T28" fmla="*/ 263 w 309"/>
                <a:gd name="T29" fmla="*/ 664 h 760"/>
                <a:gd name="T30" fmla="*/ 277 w 309"/>
                <a:gd name="T31" fmla="*/ 697 h 760"/>
                <a:gd name="T32" fmla="*/ 290 w 309"/>
                <a:gd name="T33" fmla="*/ 725 h 760"/>
                <a:gd name="T34" fmla="*/ 301 w 309"/>
                <a:gd name="T35" fmla="*/ 745 h 760"/>
                <a:gd name="T36" fmla="*/ 309 w 309"/>
                <a:gd name="T37" fmla="*/ 760 h 760"/>
                <a:gd name="T38" fmla="*/ 270 w 309"/>
                <a:gd name="T39" fmla="*/ 760 h 760"/>
                <a:gd name="T40" fmla="*/ 267 w 309"/>
                <a:gd name="T41" fmla="*/ 757 h 760"/>
                <a:gd name="T42" fmla="*/ 266 w 309"/>
                <a:gd name="T43" fmla="*/ 754 h 760"/>
                <a:gd name="T44" fmla="*/ 260 w 309"/>
                <a:gd name="T45" fmla="*/ 745 h 760"/>
                <a:gd name="T46" fmla="*/ 250 w 309"/>
                <a:gd name="T47" fmla="*/ 733 h 760"/>
                <a:gd name="T48" fmla="*/ 238 w 309"/>
                <a:gd name="T49" fmla="*/ 716 h 760"/>
                <a:gd name="T50" fmla="*/ 224 w 309"/>
                <a:gd name="T51" fmla="*/ 696 h 760"/>
                <a:gd name="T52" fmla="*/ 208 w 309"/>
                <a:gd name="T53" fmla="*/ 672 h 760"/>
                <a:gd name="T54" fmla="*/ 190 w 309"/>
                <a:gd name="T55" fmla="*/ 648 h 760"/>
                <a:gd name="T56" fmla="*/ 173 w 309"/>
                <a:gd name="T57" fmla="*/ 620 h 760"/>
                <a:gd name="T58" fmla="*/ 154 w 309"/>
                <a:gd name="T59" fmla="*/ 592 h 760"/>
                <a:gd name="T60" fmla="*/ 136 w 309"/>
                <a:gd name="T61" fmla="*/ 563 h 760"/>
                <a:gd name="T62" fmla="*/ 120 w 309"/>
                <a:gd name="T63" fmla="*/ 534 h 760"/>
                <a:gd name="T64" fmla="*/ 104 w 309"/>
                <a:gd name="T65" fmla="*/ 506 h 760"/>
                <a:gd name="T66" fmla="*/ 91 w 309"/>
                <a:gd name="T67" fmla="*/ 479 h 760"/>
                <a:gd name="T68" fmla="*/ 91 w 309"/>
                <a:gd name="T69" fmla="*/ 479 h 760"/>
                <a:gd name="T70" fmla="*/ 90 w 309"/>
                <a:gd name="T71" fmla="*/ 473 h 760"/>
                <a:gd name="T72" fmla="*/ 72 w 309"/>
                <a:gd name="T73" fmla="*/ 432 h 760"/>
                <a:gd name="T74" fmla="*/ 56 w 309"/>
                <a:gd name="T75" fmla="*/ 393 h 760"/>
                <a:gd name="T76" fmla="*/ 42 w 309"/>
                <a:gd name="T77" fmla="*/ 357 h 760"/>
                <a:gd name="T78" fmla="*/ 29 w 309"/>
                <a:gd name="T79" fmla="*/ 322 h 760"/>
                <a:gd name="T80" fmla="*/ 18 w 309"/>
                <a:gd name="T81" fmla="*/ 291 h 760"/>
                <a:gd name="T82" fmla="*/ 10 w 309"/>
                <a:gd name="T83" fmla="*/ 266 h 760"/>
                <a:gd name="T84" fmla="*/ 2 w 309"/>
                <a:gd name="T85" fmla="*/ 248 h 760"/>
                <a:gd name="T86" fmla="*/ 0 w 309"/>
                <a:gd name="T87" fmla="*/ 236 h 760"/>
                <a:gd name="T88" fmla="*/ 56 w 309"/>
                <a:gd name="T89" fmla="*/ 184 h 760"/>
                <a:gd name="T90" fmla="*/ 59 w 309"/>
                <a:gd name="T91" fmla="*/ 181 h 760"/>
                <a:gd name="T92" fmla="*/ 58 w 309"/>
                <a:gd name="T93" fmla="*/ 178 h 760"/>
                <a:gd name="T94" fmla="*/ 27 w 309"/>
                <a:gd name="T95" fmla="*/ 127 h 760"/>
                <a:gd name="T96" fmla="*/ 36 w 309"/>
                <a:gd name="T97" fmla="*/ 120 h 760"/>
                <a:gd name="T98" fmla="*/ 49 w 309"/>
                <a:gd name="T99" fmla="*/ 108 h 760"/>
                <a:gd name="T100" fmla="*/ 68 w 309"/>
                <a:gd name="T101" fmla="*/ 92 h 760"/>
                <a:gd name="T102" fmla="*/ 90 w 309"/>
                <a:gd name="T103" fmla="*/ 72 h 760"/>
                <a:gd name="T104" fmla="*/ 104 w 309"/>
                <a:gd name="T105" fmla="*/ 58 h 760"/>
                <a:gd name="T106" fmla="*/ 129 w 309"/>
                <a:gd name="T107" fmla="*/ 35 h 760"/>
                <a:gd name="T108" fmla="*/ 145 w 309"/>
                <a:gd name="T109" fmla="*/ 22 h 760"/>
                <a:gd name="T110" fmla="*/ 158 w 309"/>
                <a:gd name="T111" fmla="*/ 9 h 760"/>
                <a:gd name="T112" fmla="*/ 170 w 309"/>
                <a:gd name="T113"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760">
                  <a:moveTo>
                    <a:pt x="170" y="0"/>
                  </a:moveTo>
                  <a:lnTo>
                    <a:pt x="168" y="22"/>
                  </a:lnTo>
                  <a:lnTo>
                    <a:pt x="168" y="53"/>
                  </a:lnTo>
                  <a:lnTo>
                    <a:pt x="167" y="90"/>
                  </a:lnTo>
                  <a:lnTo>
                    <a:pt x="167" y="137"/>
                  </a:lnTo>
                  <a:lnTo>
                    <a:pt x="168" y="186"/>
                  </a:lnTo>
                  <a:lnTo>
                    <a:pt x="171" y="242"/>
                  </a:lnTo>
                  <a:lnTo>
                    <a:pt x="176" y="300"/>
                  </a:lnTo>
                  <a:lnTo>
                    <a:pt x="183" y="360"/>
                  </a:lnTo>
                  <a:lnTo>
                    <a:pt x="192" y="419"/>
                  </a:lnTo>
                  <a:lnTo>
                    <a:pt x="203" y="477"/>
                  </a:lnTo>
                  <a:lnTo>
                    <a:pt x="216" y="531"/>
                  </a:lnTo>
                  <a:lnTo>
                    <a:pt x="232" y="579"/>
                  </a:lnTo>
                  <a:lnTo>
                    <a:pt x="247" y="624"/>
                  </a:lnTo>
                  <a:lnTo>
                    <a:pt x="263" y="664"/>
                  </a:lnTo>
                  <a:lnTo>
                    <a:pt x="277" y="697"/>
                  </a:lnTo>
                  <a:lnTo>
                    <a:pt x="290" y="725"/>
                  </a:lnTo>
                  <a:lnTo>
                    <a:pt x="301" y="745"/>
                  </a:lnTo>
                  <a:lnTo>
                    <a:pt x="309" y="760"/>
                  </a:lnTo>
                  <a:lnTo>
                    <a:pt x="270" y="760"/>
                  </a:lnTo>
                  <a:lnTo>
                    <a:pt x="267" y="757"/>
                  </a:lnTo>
                  <a:lnTo>
                    <a:pt x="266" y="754"/>
                  </a:lnTo>
                  <a:lnTo>
                    <a:pt x="260" y="745"/>
                  </a:lnTo>
                  <a:lnTo>
                    <a:pt x="250" y="733"/>
                  </a:lnTo>
                  <a:lnTo>
                    <a:pt x="238" y="716"/>
                  </a:lnTo>
                  <a:lnTo>
                    <a:pt x="224" y="696"/>
                  </a:lnTo>
                  <a:lnTo>
                    <a:pt x="208" y="672"/>
                  </a:lnTo>
                  <a:lnTo>
                    <a:pt x="190" y="648"/>
                  </a:lnTo>
                  <a:lnTo>
                    <a:pt x="173" y="620"/>
                  </a:lnTo>
                  <a:lnTo>
                    <a:pt x="154" y="592"/>
                  </a:lnTo>
                  <a:lnTo>
                    <a:pt x="136" y="563"/>
                  </a:lnTo>
                  <a:lnTo>
                    <a:pt x="120" y="534"/>
                  </a:lnTo>
                  <a:lnTo>
                    <a:pt x="104" y="506"/>
                  </a:lnTo>
                  <a:lnTo>
                    <a:pt x="91" y="479"/>
                  </a:lnTo>
                  <a:lnTo>
                    <a:pt x="91" y="479"/>
                  </a:lnTo>
                  <a:lnTo>
                    <a:pt x="90" y="473"/>
                  </a:lnTo>
                  <a:lnTo>
                    <a:pt x="72" y="432"/>
                  </a:lnTo>
                  <a:lnTo>
                    <a:pt x="56" y="393"/>
                  </a:lnTo>
                  <a:lnTo>
                    <a:pt x="42" y="357"/>
                  </a:lnTo>
                  <a:lnTo>
                    <a:pt x="29" y="322"/>
                  </a:lnTo>
                  <a:lnTo>
                    <a:pt x="18" y="291"/>
                  </a:lnTo>
                  <a:lnTo>
                    <a:pt x="10" y="266"/>
                  </a:lnTo>
                  <a:lnTo>
                    <a:pt x="2" y="248"/>
                  </a:lnTo>
                  <a:lnTo>
                    <a:pt x="0" y="236"/>
                  </a:lnTo>
                  <a:lnTo>
                    <a:pt x="56" y="184"/>
                  </a:lnTo>
                  <a:lnTo>
                    <a:pt x="59" y="181"/>
                  </a:lnTo>
                  <a:lnTo>
                    <a:pt x="58" y="178"/>
                  </a:lnTo>
                  <a:lnTo>
                    <a:pt x="27" y="127"/>
                  </a:lnTo>
                  <a:lnTo>
                    <a:pt x="36" y="120"/>
                  </a:lnTo>
                  <a:lnTo>
                    <a:pt x="49" y="108"/>
                  </a:lnTo>
                  <a:lnTo>
                    <a:pt x="68" y="92"/>
                  </a:lnTo>
                  <a:lnTo>
                    <a:pt x="90" y="72"/>
                  </a:lnTo>
                  <a:lnTo>
                    <a:pt x="104" y="58"/>
                  </a:lnTo>
                  <a:lnTo>
                    <a:pt x="129" y="35"/>
                  </a:lnTo>
                  <a:lnTo>
                    <a:pt x="145" y="22"/>
                  </a:lnTo>
                  <a:lnTo>
                    <a:pt x="158" y="9"/>
                  </a:lnTo>
                  <a:lnTo>
                    <a:pt x="17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65" name="Freeform 72"/>
            <p:cNvSpPr>
              <a:spLocks/>
            </p:cNvSpPr>
            <p:nvPr/>
          </p:nvSpPr>
          <p:spPr bwMode="auto">
            <a:xfrm>
              <a:off x="1143" y="1809"/>
              <a:ext cx="524" cy="706"/>
            </a:xfrm>
            <a:custGeom>
              <a:avLst/>
              <a:gdLst>
                <a:gd name="T0" fmla="*/ 349 w 524"/>
                <a:gd name="T1" fmla="*/ 15 h 706"/>
                <a:gd name="T2" fmla="*/ 310 w 524"/>
                <a:gd name="T3" fmla="*/ 51 h 706"/>
                <a:gd name="T4" fmla="*/ 287 w 524"/>
                <a:gd name="T5" fmla="*/ 68 h 706"/>
                <a:gd name="T6" fmla="*/ 317 w 524"/>
                <a:gd name="T7" fmla="*/ 125 h 706"/>
                <a:gd name="T8" fmla="*/ 258 w 524"/>
                <a:gd name="T9" fmla="*/ 183 h 706"/>
                <a:gd name="T10" fmla="*/ 266 w 524"/>
                <a:gd name="T11" fmla="*/ 210 h 706"/>
                <a:gd name="T12" fmla="*/ 284 w 524"/>
                <a:gd name="T13" fmla="*/ 256 h 706"/>
                <a:gd name="T14" fmla="*/ 306 w 524"/>
                <a:gd name="T15" fmla="*/ 317 h 706"/>
                <a:gd name="T16" fmla="*/ 333 w 524"/>
                <a:gd name="T17" fmla="*/ 386 h 706"/>
                <a:gd name="T18" fmla="*/ 362 w 524"/>
                <a:gd name="T19" fmla="*/ 451 h 706"/>
                <a:gd name="T20" fmla="*/ 397 w 524"/>
                <a:gd name="T21" fmla="*/ 514 h 706"/>
                <a:gd name="T22" fmla="*/ 437 w 524"/>
                <a:gd name="T23" fmla="*/ 578 h 706"/>
                <a:gd name="T24" fmla="*/ 474 w 524"/>
                <a:gd name="T25" fmla="*/ 634 h 706"/>
                <a:gd name="T26" fmla="*/ 505 w 524"/>
                <a:gd name="T27" fmla="*/ 679 h 706"/>
                <a:gd name="T28" fmla="*/ 524 w 524"/>
                <a:gd name="T29" fmla="*/ 706 h 706"/>
                <a:gd name="T30" fmla="*/ 489 w 524"/>
                <a:gd name="T31" fmla="*/ 706 h 706"/>
                <a:gd name="T32" fmla="*/ 422 w 524"/>
                <a:gd name="T33" fmla="*/ 701 h 706"/>
                <a:gd name="T34" fmla="*/ 329 w 524"/>
                <a:gd name="T35" fmla="*/ 691 h 706"/>
                <a:gd name="T36" fmla="*/ 216 w 524"/>
                <a:gd name="T37" fmla="*/ 672 h 706"/>
                <a:gd name="T38" fmla="*/ 118 w 524"/>
                <a:gd name="T39" fmla="*/ 644 h 706"/>
                <a:gd name="T40" fmla="*/ 51 w 524"/>
                <a:gd name="T41" fmla="*/ 615 h 706"/>
                <a:gd name="T42" fmla="*/ 13 w 524"/>
                <a:gd name="T43" fmla="*/ 592 h 706"/>
                <a:gd name="T44" fmla="*/ 0 w 524"/>
                <a:gd name="T45" fmla="*/ 583 h 706"/>
                <a:gd name="T46" fmla="*/ 2 w 524"/>
                <a:gd name="T47" fmla="*/ 562 h 706"/>
                <a:gd name="T48" fmla="*/ 8 w 524"/>
                <a:gd name="T49" fmla="*/ 500 h 706"/>
                <a:gd name="T50" fmla="*/ 18 w 524"/>
                <a:gd name="T51" fmla="*/ 402 h 706"/>
                <a:gd name="T52" fmla="*/ 37 w 524"/>
                <a:gd name="T53" fmla="*/ 297 h 706"/>
                <a:gd name="T54" fmla="*/ 58 w 524"/>
                <a:gd name="T55" fmla="*/ 212 h 706"/>
                <a:gd name="T56" fmla="*/ 80 w 524"/>
                <a:gd name="T57" fmla="*/ 156 h 706"/>
                <a:gd name="T58" fmla="*/ 112 w 524"/>
                <a:gd name="T59" fmla="*/ 118 h 706"/>
                <a:gd name="T60" fmla="*/ 160 w 524"/>
                <a:gd name="T61" fmla="*/ 87 h 706"/>
                <a:gd name="T62" fmla="*/ 208 w 524"/>
                <a:gd name="T63" fmla="*/ 67 h 706"/>
                <a:gd name="T64" fmla="*/ 240 w 524"/>
                <a:gd name="T65" fmla="*/ 55 h 706"/>
                <a:gd name="T66" fmla="*/ 281 w 524"/>
                <a:gd name="T67" fmla="*/ 38 h 706"/>
                <a:gd name="T68" fmla="*/ 322 w 524"/>
                <a:gd name="T69" fmla="*/ 20 h 706"/>
                <a:gd name="T70" fmla="*/ 352 w 524"/>
                <a:gd name="T71" fmla="*/ 6 h 706"/>
                <a:gd name="T72" fmla="*/ 365 w 524"/>
                <a:gd name="T73"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4" h="706">
                  <a:moveTo>
                    <a:pt x="365" y="0"/>
                  </a:moveTo>
                  <a:lnTo>
                    <a:pt x="349" y="15"/>
                  </a:lnTo>
                  <a:lnTo>
                    <a:pt x="328" y="35"/>
                  </a:lnTo>
                  <a:lnTo>
                    <a:pt x="310" y="51"/>
                  </a:lnTo>
                  <a:lnTo>
                    <a:pt x="296" y="61"/>
                  </a:lnTo>
                  <a:lnTo>
                    <a:pt x="287" y="68"/>
                  </a:lnTo>
                  <a:lnTo>
                    <a:pt x="284" y="71"/>
                  </a:lnTo>
                  <a:lnTo>
                    <a:pt x="317" y="125"/>
                  </a:lnTo>
                  <a:lnTo>
                    <a:pt x="258" y="180"/>
                  </a:lnTo>
                  <a:lnTo>
                    <a:pt x="258" y="183"/>
                  </a:lnTo>
                  <a:lnTo>
                    <a:pt x="262" y="194"/>
                  </a:lnTo>
                  <a:lnTo>
                    <a:pt x="266" y="210"/>
                  </a:lnTo>
                  <a:lnTo>
                    <a:pt x="274" y="230"/>
                  </a:lnTo>
                  <a:lnTo>
                    <a:pt x="284" y="256"/>
                  </a:lnTo>
                  <a:lnTo>
                    <a:pt x="294" y="285"/>
                  </a:lnTo>
                  <a:lnTo>
                    <a:pt x="306" y="317"/>
                  </a:lnTo>
                  <a:lnTo>
                    <a:pt x="319" y="351"/>
                  </a:lnTo>
                  <a:lnTo>
                    <a:pt x="333" y="386"/>
                  </a:lnTo>
                  <a:lnTo>
                    <a:pt x="348" y="420"/>
                  </a:lnTo>
                  <a:lnTo>
                    <a:pt x="362" y="451"/>
                  </a:lnTo>
                  <a:lnTo>
                    <a:pt x="378" y="482"/>
                  </a:lnTo>
                  <a:lnTo>
                    <a:pt x="397" y="514"/>
                  </a:lnTo>
                  <a:lnTo>
                    <a:pt x="416" y="546"/>
                  </a:lnTo>
                  <a:lnTo>
                    <a:pt x="437" y="578"/>
                  </a:lnTo>
                  <a:lnTo>
                    <a:pt x="456" y="607"/>
                  </a:lnTo>
                  <a:lnTo>
                    <a:pt x="474" y="634"/>
                  </a:lnTo>
                  <a:lnTo>
                    <a:pt x="490" y="659"/>
                  </a:lnTo>
                  <a:lnTo>
                    <a:pt x="505" y="679"/>
                  </a:lnTo>
                  <a:lnTo>
                    <a:pt x="517" y="695"/>
                  </a:lnTo>
                  <a:lnTo>
                    <a:pt x="524" y="706"/>
                  </a:lnTo>
                  <a:lnTo>
                    <a:pt x="511" y="706"/>
                  </a:lnTo>
                  <a:lnTo>
                    <a:pt x="489" y="706"/>
                  </a:lnTo>
                  <a:lnTo>
                    <a:pt x="460" y="704"/>
                  </a:lnTo>
                  <a:lnTo>
                    <a:pt x="422" y="701"/>
                  </a:lnTo>
                  <a:lnTo>
                    <a:pt x="378" y="697"/>
                  </a:lnTo>
                  <a:lnTo>
                    <a:pt x="329" y="691"/>
                  </a:lnTo>
                  <a:lnTo>
                    <a:pt x="275" y="684"/>
                  </a:lnTo>
                  <a:lnTo>
                    <a:pt x="216" y="672"/>
                  </a:lnTo>
                  <a:lnTo>
                    <a:pt x="163" y="659"/>
                  </a:lnTo>
                  <a:lnTo>
                    <a:pt x="118" y="644"/>
                  </a:lnTo>
                  <a:lnTo>
                    <a:pt x="82" y="628"/>
                  </a:lnTo>
                  <a:lnTo>
                    <a:pt x="51" y="615"/>
                  </a:lnTo>
                  <a:lnTo>
                    <a:pt x="29" y="602"/>
                  </a:lnTo>
                  <a:lnTo>
                    <a:pt x="13" y="592"/>
                  </a:lnTo>
                  <a:lnTo>
                    <a:pt x="5" y="585"/>
                  </a:lnTo>
                  <a:lnTo>
                    <a:pt x="0" y="583"/>
                  </a:lnTo>
                  <a:lnTo>
                    <a:pt x="2" y="578"/>
                  </a:lnTo>
                  <a:lnTo>
                    <a:pt x="2" y="562"/>
                  </a:lnTo>
                  <a:lnTo>
                    <a:pt x="5" y="535"/>
                  </a:lnTo>
                  <a:lnTo>
                    <a:pt x="8" y="500"/>
                  </a:lnTo>
                  <a:lnTo>
                    <a:pt x="12" y="455"/>
                  </a:lnTo>
                  <a:lnTo>
                    <a:pt x="18" y="402"/>
                  </a:lnTo>
                  <a:lnTo>
                    <a:pt x="26" y="346"/>
                  </a:lnTo>
                  <a:lnTo>
                    <a:pt x="37" y="297"/>
                  </a:lnTo>
                  <a:lnTo>
                    <a:pt x="47" y="252"/>
                  </a:lnTo>
                  <a:lnTo>
                    <a:pt x="58" y="212"/>
                  </a:lnTo>
                  <a:lnTo>
                    <a:pt x="70" y="180"/>
                  </a:lnTo>
                  <a:lnTo>
                    <a:pt x="80" y="156"/>
                  </a:lnTo>
                  <a:lnTo>
                    <a:pt x="92" y="135"/>
                  </a:lnTo>
                  <a:lnTo>
                    <a:pt x="112" y="118"/>
                  </a:lnTo>
                  <a:lnTo>
                    <a:pt x="134" y="102"/>
                  </a:lnTo>
                  <a:lnTo>
                    <a:pt x="160" y="87"/>
                  </a:lnTo>
                  <a:lnTo>
                    <a:pt x="185" y="77"/>
                  </a:lnTo>
                  <a:lnTo>
                    <a:pt x="208" y="67"/>
                  </a:lnTo>
                  <a:lnTo>
                    <a:pt x="223" y="63"/>
                  </a:lnTo>
                  <a:lnTo>
                    <a:pt x="240" y="55"/>
                  </a:lnTo>
                  <a:lnTo>
                    <a:pt x="261" y="47"/>
                  </a:lnTo>
                  <a:lnTo>
                    <a:pt x="281" y="38"/>
                  </a:lnTo>
                  <a:lnTo>
                    <a:pt x="301" y="29"/>
                  </a:lnTo>
                  <a:lnTo>
                    <a:pt x="322" y="20"/>
                  </a:lnTo>
                  <a:lnTo>
                    <a:pt x="338" y="12"/>
                  </a:lnTo>
                  <a:lnTo>
                    <a:pt x="352" y="6"/>
                  </a:lnTo>
                  <a:lnTo>
                    <a:pt x="361" y="2"/>
                  </a:lnTo>
                  <a:lnTo>
                    <a:pt x="3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66" name="Freeform 73"/>
            <p:cNvSpPr>
              <a:spLocks noEditPoints="1"/>
            </p:cNvSpPr>
            <p:nvPr/>
          </p:nvSpPr>
          <p:spPr bwMode="auto">
            <a:xfrm>
              <a:off x="1139" y="1691"/>
              <a:ext cx="1123" cy="829"/>
            </a:xfrm>
            <a:custGeom>
              <a:avLst/>
              <a:gdLst>
                <a:gd name="T0" fmla="*/ 492 w 1123"/>
                <a:gd name="T1" fmla="*/ 191 h 829"/>
                <a:gd name="T2" fmla="*/ 524 w 1123"/>
                <a:gd name="T3" fmla="*/ 269 h 829"/>
                <a:gd name="T4" fmla="*/ 499 w 1123"/>
                <a:gd name="T5" fmla="*/ 499 h 829"/>
                <a:gd name="T6" fmla="*/ 524 w 1123"/>
                <a:gd name="T7" fmla="*/ 642 h 829"/>
                <a:gd name="T8" fmla="*/ 569 w 1123"/>
                <a:gd name="T9" fmla="*/ 730 h 829"/>
                <a:gd name="T10" fmla="*/ 622 w 1123"/>
                <a:gd name="T11" fmla="*/ 557 h 829"/>
                <a:gd name="T12" fmla="*/ 611 w 1123"/>
                <a:gd name="T13" fmla="*/ 376 h 829"/>
                <a:gd name="T14" fmla="*/ 604 w 1123"/>
                <a:gd name="T15" fmla="*/ 242 h 829"/>
                <a:gd name="T16" fmla="*/ 622 w 1123"/>
                <a:gd name="T17" fmla="*/ 149 h 829"/>
                <a:gd name="T18" fmla="*/ 561 w 1123"/>
                <a:gd name="T19" fmla="*/ 144 h 829"/>
                <a:gd name="T20" fmla="*/ 791 w 1123"/>
                <a:gd name="T21" fmla="*/ 153 h 829"/>
                <a:gd name="T22" fmla="*/ 857 w 1123"/>
                <a:gd name="T23" fmla="*/ 312 h 829"/>
                <a:gd name="T24" fmla="*/ 769 w 1123"/>
                <a:gd name="T25" fmla="*/ 538 h 829"/>
                <a:gd name="T26" fmla="*/ 625 w 1123"/>
                <a:gd name="T27" fmla="*/ 778 h 829"/>
                <a:gd name="T28" fmla="*/ 695 w 1123"/>
                <a:gd name="T29" fmla="*/ 819 h 829"/>
                <a:gd name="T30" fmla="*/ 1066 w 1123"/>
                <a:gd name="T31" fmla="*/ 733 h 829"/>
                <a:gd name="T32" fmla="*/ 1111 w 1123"/>
                <a:gd name="T33" fmla="*/ 618 h 829"/>
                <a:gd name="T34" fmla="*/ 1038 w 1123"/>
                <a:gd name="T35" fmla="*/ 274 h 829"/>
                <a:gd name="T36" fmla="*/ 877 w 1123"/>
                <a:gd name="T37" fmla="*/ 173 h 829"/>
                <a:gd name="T38" fmla="*/ 753 w 1123"/>
                <a:gd name="T39" fmla="*/ 118 h 829"/>
                <a:gd name="T40" fmla="*/ 265 w 1123"/>
                <a:gd name="T41" fmla="*/ 165 h 829"/>
                <a:gd name="T42" fmla="*/ 96 w 1123"/>
                <a:gd name="T43" fmla="*/ 253 h 829"/>
                <a:gd name="T44" fmla="*/ 16 w 1123"/>
                <a:gd name="T45" fmla="*/ 573 h 829"/>
                <a:gd name="T46" fmla="*/ 33 w 1123"/>
                <a:gd name="T47" fmla="*/ 720 h 829"/>
                <a:gd name="T48" fmla="*/ 382 w 1123"/>
                <a:gd name="T49" fmla="*/ 815 h 829"/>
                <a:gd name="T50" fmla="*/ 494 w 1123"/>
                <a:gd name="T51" fmla="*/ 777 h 829"/>
                <a:gd name="T52" fmla="*/ 352 w 1123"/>
                <a:gd name="T53" fmla="*/ 538 h 829"/>
                <a:gd name="T54" fmla="*/ 266 w 1123"/>
                <a:gd name="T55" fmla="*/ 312 h 829"/>
                <a:gd name="T56" fmla="*/ 332 w 1123"/>
                <a:gd name="T57" fmla="*/ 153 h 829"/>
                <a:gd name="T58" fmla="*/ 685 w 1123"/>
                <a:gd name="T59" fmla="*/ 250 h 829"/>
                <a:gd name="T60" fmla="*/ 561 w 1123"/>
                <a:gd name="T61" fmla="*/ 783 h 829"/>
                <a:gd name="T62" fmla="*/ 596 w 1123"/>
                <a:gd name="T63" fmla="*/ 809 h 829"/>
                <a:gd name="T64" fmla="*/ 726 w 1123"/>
                <a:gd name="T65" fmla="*/ 613 h 829"/>
                <a:gd name="T66" fmla="*/ 752 w 1123"/>
                <a:gd name="T67" fmla="*/ 563 h 829"/>
                <a:gd name="T68" fmla="*/ 762 w 1123"/>
                <a:gd name="T69" fmla="*/ 541 h 829"/>
                <a:gd name="T70" fmla="*/ 851 w 1123"/>
                <a:gd name="T71" fmla="*/ 312 h 829"/>
                <a:gd name="T72" fmla="*/ 787 w 1123"/>
                <a:gd name="T73" fmla="*/ 156 h 829"/>
                <a:gd name="T74" fmla="*/ 426 w 1123"/>
                <a:gd name="T75" fmla="*/ 73 h 829"/>
                <a:gd name="T76" fmla="*/ 295 w 1123"/>
                <a:gd name="T77" fmla="*/ 191 h 829"/>
                <a:gd name="T78" fmla="*/ 297 w 1123"/>
                <a:gd name="T79" fmla="*/ 386 h 829"/>
                <a:gd name="T80" fmla="*/ 388 w 1123"/>
                <a:gd name="T81" fmla="*/ 598 h 829"/>
                <a:gd name="T82" fmla="*/ 518 w 1123"/>
                <a:gd name="T83" fmla="*/ 797 h 829"/>
                <a:gd name="T84" fmla="*/ 545 w 1123"/>
                <a:gd name="T85" fmla="*/ 761 h 829"/>
                <a:gd name="T86" fmla="*/ 444 w 1123"/>
                <a:gd name="T87" fmla="*/ 364 h 829"/>
                <a:gd name="T88" fmla="*/ 444 w 1123"/>
                <a:gd name="T89" fmla="*/ 0 h 829"/>
                <a:gd name="T90" fmla="*/ 476 w 1123"/>
                <a:gd name="T91" fmla="*/ 96 h 829"/>
                <a:gd name="T92" fmla="*/ 649 w 1123"/>
                <a:gd name="T93" fmla="*/ 96 h 829"/>
                <a:gd name="T94" fmla="*/ 682 w 1123"/>
                <a:gd name="T95" fmla="*/ 53 h 829"/>
                <a:gd name="T96" fmla="*/ 755 w 1123"/>
                <a:gd name="T97" fmla="*/ 114 h 829"/>
                <a:gd name="T98" fmla="*/ 880 w 1123"/>
                <a:gd name="T99" fmla="*/ 168 h 829"/>
                <a:gd name="T100" fmla="*/ 1043 w 1123"/>
                <a:gd name="T101" fmla="*/ 272 h 829"/>
                <a:gd name="T102" fmla="*/ 1111 w 1123"/>
                <a:gd name="T103" fmla="*/ 572 h 829"/>
                <a:gd name="T104" fmla="*/ 1118 w 1123"/>
                <a:gd name="T105" fmla="*/ 707 h 829"/>
                <a:gd name="T106" fmla="*/ 900 w 1123"/>
                <a:gd name="T107" fmla="*/ 796 h 829"/>
                <a:gd name="T108" fmla="*/ 593 w 1123"/>
                <a:gd name="T109" fmla="*/ 829 h 829"/>
                <a:gd name="T110" fmla="*/ 278 w 1123"/>
                <a:gd name="T111" fmla="*/ 808 h 829"/>
                <a:gd name="T112" fmla="*/ 13 w 1123"/>
                <a:gd name="T113" fmla="*/ 713 h 829"/>
                <a:gd name="T114" fmla="*/ 7 w 1123"/>
                <a:gd name="T115" fmla="*/ 617 h 829"/>
                <a:gd name="T116" fmla="*/ 73 w 1123"/>
                <a:gd name="T117" fmla="*/ 287 h 829"/>
                <a:gd name="T118" fmla="*/ 225 w 1123"/>
                <a:gd name="T119" fmla="*/ 175 h 829"/>
                <a:gd name="T120" fmla="*/ 364 w 1123"/>
                <a:gd name="T121" fmla="*/ 115 h 829"/>
                <a:gd name="T122" fmla="*/ 441 w 1123"/>
                <a:gd name="T123" fmla="*/ 53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3" h="829">
                  <a:moveTo>
                    <a:pt x="510" y="131"/>
                  </a:moveTo>
                  <a:lnTo>
                    <a:pt x="509" y="134"/>
                  </a:lnTo>
                  <a:lnTo>
                    <a:pt x="505" y="140"/>
                  </a:lnTo>
                  <a:lnTo>
                    <a:pt x="499" y="149"/>
                  </a:lnTo>
                  <a:lnTo>
                    <a:pt x="494" y="159"/>
                  </a:lnTo>
                  <a:lnTo>
                    <a:pt x="490" y="169"/>
                  </a:lnTo>
                  <a:lnTo>
                    <a:pt x="489" y="181"/>
                  </a:lnTo>
                  <a:lnTo>
                    <a:pt x="492" y="191"/>
                  </a:lnTo>
                  <a:lnTo>
                    <a:pt x="497" y="204"/>
                  </a:lnTo>
                  <a:lnTo>
                    <a:pt x="505" y="217"/>
                  </a:lnTo>
                  <a:lnTo>
                    <a:pt x="512" y="230"/>
                  </a:lnTo>
                  <a:lnTo>
                    <a:pt x="519" y="242"/>
                  </a:lnTo>
                  <a:lnTo>
                    <a:pt x="524" y="249"/>
                  </a:lnTo>
                  <a:lnTo>
                    <a:pt x="526" y="252"/>
                  </a:lnTo>
                  <a:lnTo>
                    <a:pt x="525" y="256"/>
                  </a:lnTo>
                  <a:lnTo>
                    <a:pt x="524" y="269"/>
                  </a:lnTo>
                  <a:lnTo>
                    <a:pt x="522" y="290"/>
                  </a:lnTo>
                  <a:lnTo>
                    <a:pt x="519" y="314"/>
                  </a:lnTo>
                  <a:lnTo>
                    <a:pt x="515" y="344"/>
                  </a:lnTo>
                  <a:lnTo>
                    <a:pt x="512" y="376"/>
                  </a:lnTo>
                  <a:lnTo>
                    <a:pt x="509" y="408"/>
                  </a:lnTo>
                  <a:lnTo>
                    <a:pt x="505" y="441"/>
                  </a:lnTo>
                  <a:lnTo>
                    <a:pt x="502" y="472"/>
                  </a:lnTo>
                  <a:lnTo>
                    <a:pt x="499" y="499"/>
                  </a:lnTo>
                  <a:lnTo>
                    <a:pt x="497" y="522"/>
                  </a:lnTo>
                  <a:lnTo>
                    <a:pt x="497" y="538"/>
                  </a:lnTo>
                  <a:lnTo>
                    <a:pt x="497" y="549"/>
                  </a:lnTo>
                  <a:lnTo>
                    <a:pt x="499" y="557"/>
                  </a:lnTo>
                  <a:lnTo>
                    <a:pt x="503" y="572"/>
                  </a:lnTo>
                  <a:lnTo>
                    <a:pt x="509" y="592"/>
                  </a:lnTo>
                  <a:lnTo>
                    <a:pt x="516" y="616"/>
                  </a:lnTo>
                  <a:lnTo>
                    <a:pt x="524" y="642"/>
                  </a:lnTo>
                  <a:lnTo>
                    <a:pt x="532" y="666"/>
                  </a:lnTo>
                  <a:lnTo>
                    <a:pt x="540" y="691"/>
                  </a:lnTo>
                  <a:lnTo>
                    <a:pt x="547" y="713"/>
                  </a:lnTo>
                  <a:lnTo>
                    <a:pt x="554" y="730"/>
                  </a:lnTo>
                  <a:lnTo>
                    <a:pt x="558" y="742"/>
                  </a:lnTo>
                  <a:lnTo>
                    <a:pt x="561" y="745"/>
                  </a:lnTo>
                  <a:lnTo>
                    <a:pt x="564" y="742"/>
                  </a:lnTo>
                  <a:lnTo>
                    <a:pt x="569" y="730"/>
                  </a:lnTo>
                  <a:lnTo>
                    <a:pt x="574" y="713"/>
                  </a:lnTo>
                  <a:lnTo>
                    <a:pt x="583" y="691"/>
                  </a:lnTo>
                  <a:lnTo>
                    <a:pt x="590" y="666"/>
                  </a:lnTo>
                  <a:lnTo>
                    <a:pt x="598" y="642"/>
                  </a:lnTo>
                  <a:lnTo>
                    <a:pt x="606" y="616"/>
                  </a:lnTo>
                  <a:lnTo>
                    <a:pt x="614" y="592"/>
                  </a:lnTo>
                  <a:lnTo>
                    <a:pt x="620" y="572"/>
                  </a:lnTo>
                  <a:lnTo>
                    <a:pt x="622" y="557"/>
                  </a:lnTo>
                  <a:lnTo>
                    <a:pt x="625" y="549"/>
                  </a:lnTo>
                  <a:lnTo>
                    <a:pt x="625" y="538"/>
                  </a:lnTo>
                  <a:lnTo>
                    <a:pt x="625" y="522"/>
                  </a:lnTo>
                  <a:lnTo>
                    <a:pt x="622" y="499"/>
                  </a:lnTo>
                  <a:lnTo>
                    <a:pt x="621" y="472"/>
                  </a:lnTo>
                  <a:lnTo>
                    <a:pt x="617" y="441"/>
                  </a:lnTo>
                  <a:lnTo>
                    <a:pt x="614" y="408"/>
                  </a:lnTo>
                  <a:lnTo>
                    <a:pt x="611" y="376"/>
                  </a:lnTo>
                  <a:lnTo>
                    <a:pt x="606" y="344"/>
                  </a:lnTo>
                  <a:lnTo>
                    <a:pt x="604" y="314"/>
                  </a:lnTo>
                  <a:lnTo>
                    <a:pt x="601" y="290"/>
                  </a:lnTo>
                  <a:lnTo>
                    <a:pt x="598" y="269"/>
                  </a:lnTo>
                  <a:lnTo>
                    <a:pt x="596" y="256"/>
                  </a:lnTo>
                  <a:lnTo>
                    <a:pt x="596" y="252"/>
                  </a:lnTo>
                  <a:lnTo>
                    <a:pt x="598" y="249"/>
                  </a:lnTo>
                  <a:lnTo>
                    <a:pt x="604" y="242"/>
                  </a:lnTo>
                  <a:lnTo>
                    <a:pt x="611" y="230"/>
                  </a:lnTo>
                  <a:lnTo>
                    <a:pt x="618" y="217"/>
                  </a:lnTo>
                  <a:lnTo>
                    <a:pt x="625" y="204"/>
                  </a:lnTo>
                  <a:lnTo>
                    <a:pt x="631" y="191"/>
                  </a:lnTo>
                  <a:lnTo>
                    <a:pt x="633" y="181"/>
                  </a:lnTo>
                  <a:lnTo>
                    <a:pt x="633" y="169"/>
                  </a:lnTo>
                  <a:lnTo>
                    <a:pt x="628" y="159"/>
                  </a:lnTo>
                  <a:lnTo>
                    <a:pt x="622" y="149"/>
                  </a:lnTo>
                  <a:lnTo>
                    <a:pt x="618" y="140"/>
                  </a:lnTo>
                  <a:lnTo>
                    <a:pt x="614" y="134"/>
                  </a:lnTo>
                  <a:lnTo>
                    <a:pt x="611" y="131"/>
                  </a:lnTo>
                  <a:lnTo>
                    <a:pt x="609" y="133"/>
                  </a:lnTo>
                  <a:lnTo>
                    <a:pt x="601" y="136"/>
                  </a:lnTo>
                  <a:lnTo>
                    <a:pt x="590" y="140"/>
                  </a:lnTo>
                  <a:lnTo>
                    <a:pt x="576" y="143"/>
                  </a:lnTo>
                  <a:lnTo>
                    <a:pt x="561" y="144"/>
                  </a:lnTo>
                  <a:lnTo>
                    <a:pt x="547" y="143"/>
                  </a:lnTo>
                  <a:lnTo>
                    <a:pt x="532" y="140"/>
                  </a:lnTo>
                  <a:lnTo>
                    <a:pt x="521" y="136"/>
                  </a:lnTo>
                  <a:lnTo>
                    <a:pt x="513" y="133"/>
                  </a:lnTo>
                  <a:lnTo>
                    <a:pt x="510" y="131"/>
                  </a:lnTo>
                  <a:close/>
                  <a:moveTo>
                    <a:pt x="753" y="118"/>
                  </a:moveTo>
                  <a:lnTo>
                    <a:pt x="768" y="133"/>
                  </a:lnTo>
                  <a:lnTo>
                    <a:pt x="791" y="153"/>
                  </a:lnTo>
                  <a:lnTo>
                    <a:pt x="809" y="169"/>
                  </a:lnTo>
                  <a:lnTo>
                    <a:pt x="822" y="179"/>
                  </a:lnTo>
                  <a:lnTo>
                    <a:pt x="830" y="186"/>
                  </a:lnTo>
                  <a:lnTo>
                    <a:pt x="833" y="189"/>
                  </a:lnTo>
                  <a:lnTo>
                    <a:pt x="801" y="243"/>
                  </a:lnTo>
                  <a:lnTo>
                    <a:pt x="861" y="298"/>
                  </a:lnTo>
                  <a:lnTo>
                    <a:pt x="860" y="301"/>
                  </a:lnTo>
                  <a:lnTo>
                    <a:pt x="857" y="312"/>
                  </a:lnTo>
                  <a:lnTo>
                    <a:pt x="851" y="328"/>
                  </a:lnTo>
                  <a:lnTo>
                    <a:pt x="844" y="348"/>
                  </a:lnTo>
                  <a:lnTo>
                    <a:pt x="835" y="374"/>
                  </a:lnTo>
                  <a:lnTo>
                    <a:pt x="825" y="403"/>
                  </a:lnTo>
                  <a:lnTo>
                    <a:pt x="813" y="435"/>
                  </a:lnTo>
                  <a:lnTo>
                    <a:pt x="800" y="469"/>
                  </a:lnTo>
                  <a:lnTo>
                    <a:pt x="785" y="504"/>
                  </a:lnTo>
                  <a:lnTo>
                    <a:pt x="769" y="538"/>
                  </a:lnTo>
                  <a:lnTo>
                    <a:pt x="753" y="573"/>
                  </a:lnTo>
                  <a:lnTo>
                    <a:pt x="736" y="605"/>
                  </a:lnTo>
                  <a:lnTo>
                    <a:pt x="718" y="636"/>
                  </a:lnTo>
                  <a:lnTo>
                    <a:pt x="698" y="668"/>
                  </a:lnTo>
                  <a:lnTo>
                    <a:pt x="679" y="698"/>
                  </a:lnTo>
                  <a:lnTo>
                    <a:pt x="660" y="728"/>
                  </a:lnTo>
                  <a:lnTo>
                    <a:pt x="641" y="754"/>
                  </a:lnTo>
                  <a:lnTo>
                    <a:pt x="625" y="778"/>
                  </a:lnTo>
                  <a:lnTo>
                    <a:pt x="611" y="797"/>
                  </a:lnTo>
                  <a:lnTo>
                    <a:pt x="599" y="813"/>
                  </a:lnTo>
                  <a:lnTo>
                    <a:pt x="592" y="824"/>
                  </a:lnTo>
                  <a:lnTo>
                    <a:pt x="593" y="824"/>
                  </a:lnTo>
                  <a:lnTo>
                    <a:pt x="606" y="824"/>
                  </a:lnTo>
                  <a:lnTo>
                    <a:pt x="628" y="824"/>
                  </a:lnTo>
                  <a:lnTo>
                    <a:pt x="659" y="822"/>
                  </a:lnTo>
                  <a:lnTo>
                    <a:pt x="695" y="819"/>
                  </a:lnTo>
                  <a:lnTo>
                    <a:pt x="739" y="815"/>
                  </a:lnTo>
                  <a:lnTo>
                    <a:pt x="788" y="810"/>
                  </a:lnTo>
                  <a:lnTo>
                    <a:pt x="844" y="802"/>
                  </a:lnTo>
                  <a:lnTo>
                    <a:pt x="903" y="790"/>
                  </a:lnTo>
                  <a:lnTo>
                    <a:pt x="956" y="777"/>
                  </a:lnTo>
                  <a:lnTo>
                    <a:pt x="999" y="762"/>
                  </a:lnTo>
                  <a:lnTo>
                    <a:pt x="1037" y="746"/>
                  </a:lnTo>
                  <a:lnTo>
                    <a:pt x="1066" y="733"/>
                  </a:lnTo>
                  <a:lnTo>
                    <a:pt x="1089" y="720"/>
                  </a:lnTo>
                  <a:lnTo>
                    <a:pt x="1105" y="710"/>
                  </a:lnTo>
                  <a:lnTo>
                    <a:pt x="1114" y="703"/>
                  </a:lnTo>
                  <a:lnTo>
                    <a:pt x="1117" y="701"/>
                  </a:lnTo>
                  <a:lnTo>
                    <a:pt x="1117" y="696"/>
                  </a:lnTo>
                  <a:lnTo>
                    <a:pt x="1116" y="680"/>
                  </a:lnTo>
                  <a:lnTo>
                    <a:pt x="1114" y="653"/>
                  </a:lnTo>
                  <a:lnTo>
                    <a:pt x="1111" y="618"/>
                  </a:lnTo>
                  <a:lnTo>
                    <a:pt x="1107" y="573"/>
                  </a:lnTo>
                  <a:lnTo>
                    <a:pt x="1100" y="520"/>
                  </a:lnTo>
                  <a:lnTo>
                    <a:pt x="1092" y="464"/>
                  </a:lnTo>
                  <a:lnTo>
                    <a:pt x="1082" y="415"/>
                  </a:lnTo>
                  <a:lnTo>
                    <a:pt x="1070" y="370"/>
                  </a:lnTo>
                  <a:lnTo>
                    <a:pt x="1059" y="330"/>
                  </a:lnTo>
                  <a:lnTo>
                    <a:pt x="1049" y="298"/>
                  </a:lnTo>
                  <a:lnTo>
                    <a:pt x="1038" y="274"/>
                  </a:lnTo>
                  <a:lnTo>
                    <a:pt x="1025" y="253"/>
                  </a:lnTo>
                  <a:lnTo>
                    <a:pt x="1006" y="236"/>
                  </a:lnTo>
                  <a:lnTo>
                    <a:pt x="983" y="220"/>
                  </a:lnTo>
                  <a:lnTo>
                    <a:pt x="958" y="205"/>
                  </a:lnTo>
                  <a:lnTo>
                    <a:pt x="934" y="195"/>
                  </a:lnTo>
                  <a:lnTo>
                    <a:pt x="910" y="185"/>
                  </a:lnTo>
                  <a:lnTo>
                    <a:pt x="896" y="181"/>
                  </a:lnTo>
                  <a:lnTo>
                    <a:pt x="877" y="173"/>
                  </a:lnTo>
                  <a:lnTo>
                    <a:pt x="858" y="165"/>
                  </a:lnTo>
                  <a:lnTo>
                    <a:pt x="838" y="156"/>
                  </a:lnTo>
                  <a:lnTo>
                    <a:pt x="816" y="147"/>
                  </a:lnTo>
                  <a:lnTo>
                    <a:pt x="797" y="138"/>
                  </a:lnTo>
                  <a:lnTo>
                    <a:pt x="780" y="130"/>
                  </a:lnTo>
                  <a:lnTo>
                    <a:pt x="766" y="124"/>
                  </a:lnTo>
                  <a:lnTo>
                    <a:pt x="756" y="120"/>
                  </a:lnTo>
                  <a:lnTo>
                    <a:pt x="753" y="118"/>
                  </a:lnTo>
                  <a:close/>
                  <a:moveTo>
                    <a:pt x="369" y="118"/>
                  </a:moveTo>
                  <a:lnTo>
                    <a:pt x="365" y="120"/>
                  </a:lnTo>
                  <a:lnTo>
                    <a:pt x="356" y="124"/>
                  </a:lnTo>
                  <a:lnTo>
                    <a:pt x="342" y="130"/>
                  </a:lnTo>
                  <a:lnTo>
                    <a:pt x="326" y="138"/>
                  </a:lnTo>
                  <a:lnTo>
                    <a:pt x="305" y="147"/>
                  </a:lnTo>
                  <a:lnTo>
                    <a:pt x="285" y="156"/>
                  </a:lnTo>
                  <a:lnTo>
                    <a:pt x="265" y="165"/>
                  </a:lnTo>
                  <a:lnTo>
                    <a:pt x="244" y="173"/>
                  </a:lnTo>
                  <a:lnTo>
                    <a:pt x="227" y="181"/>
                  </a:lnTo>
                  <a:lnTo>
                    <a:pt x="212" y="185"/>
                  </a:lnTo>
                  <a:lnTo>
                    <a:pt x="189" y="195"/>
                  </a:lnTo>
                  <a:lnTo>
                    <a:pt x="164" y="205"/>
                  </a:lnTo>
                  <a:lnTo>
                    <a:pt x="138" y="220"/>
                  </a:lnTo>
                  <a:lnTo>
                    <a:pt x="116" y="236"/>
                  </a:lnTo>
                  <a:lnTo>
                    <a:pt x="96" y="253"/>
                  </a:lnTo>
                  <a:lnTo>
                    <a:pt x="84" y="274"/>
                  </a:lnTo>
                  <a:lnTo>
                    <a:pt x="74" y="298"/>
                  </a:lnTo>
                  <a:lnTo>
                    <a:pt x="62" y="330"/>
                  </a:lnTo>
                  <a:lnTo>
                    <a:pt x="51" y="370"/>
                  </a:lnTo>
                  <a:lnTo>
                    <a:pt x="41" y="415"/>
                  </a:lnTo>
                  <a:lnTo>
                    <a:pt x="30" y="464"/>
                  </a:lnTo>
                  <a:lnTo>
                    <a:pt x="22" y="520"/>
                  </a:lnTo>
                  <a:lnTo>
                    <a:pt x="16" y="573"/>
                  </a:lnTo>
                  <a:lnTo>
                    <a:pt x="12" y="618"/>
                  </a:lnTo>
                  <a:lnTo>
                    <a:pt x="9" y="653"/>
                  </a:lnTo>
                  <a:lnTo>
                    <a:pt x="6" y="680"/>
                  </a:lnTo>
                  <a:lnTo>
                    <a:pt x="6" y="696"/>
                  </a:lnTo>
                  <a:lnTo>
                    <a:pt x="4" y="701"/>
                  </a:lnTo>
                  <a:lnTo>
                    <a:pt x="9" y="703"/>
                  </a:lnTo>
                  <a:lnTo>
                    <a:pt x="17" y="710"/>
                  </a:lnTo>
                  <a:lnTo>
                    <a:pt x="33" y="720"/>
                  </a:lnTo>
                  <a:lnTo>
                    <a:pt x="55" y="733"/>
                  </a:lnTo>
                  <a:lnTo>
                    <a:pt x="86" y="746"/>
                  </a:lnTo>
                  <a:lnTo>
                    <a:pt x="122" y="762"/>
                  </a:lnTo>
                  <a:lnTo>
                    <a:pt x="167" y="777"/>
                  </a:lnTo>
                  <a:lnTo>
                    <a:pt x="220" y="790"/>
                  </a:lnTo>
                  <a:lnTo>
                    <a:pt x="279" y="802"/>
                  </a:lnTo>
                  <a:lnTo>
                    <a:pt x="333" y="809"/>
                  </a:lnTo>
                  <a:lnTo>
                    <a:pt x="382" y="815"/>
                  </a:lnTo>
                  <a:lnTo>
                    <a:pt x="426" y="819"/>
                  </a:lnTo>
                  <a:lnTo>
                    <a:pt x="464" y="822"/>
                  </a:lnTo>
                  <a:lnTo>
                    <a:pt x="493" y="824"/>
                  </a:lnTo>
                  <a:lnTo>
                    <a:pt x="515" y="824"/>
                  </a:lnTo>
                  <a:lnTo>
                    <a:pt x="528" y="824"/>
                  </a:lnTo>
                  <a:lnTo>
                    <a:pt x="521" y="813"/>
                  </a:lnTo>
                  <a:lnTo>
                    <a:pt x="509" y="797"/>
                  </a:lnTo>
                  <a:lnTo>
                    <a:pt x="494" y="777"/>
                  </a:lnTo>
                  <a:lnTo>
                    <a:pt x="478" y="752"/>
                  </a:lnTo>
                  <a:lnTo>
                    <a:pt x="460" y="725"/>
                  </a:lnTo>
                  <a:lnTo>
                    <a:pt x="441" y="696"/>
                  </a:lnTo>
                  <a:lnTo>
                    <a:pt x="420" y="664"/>
                  </a:lnTo>
                  <a:lnTo>
                    <a:pt x="401" y="632"/>
                  </a:lnTo>
                  <a:lnTo>
                    <a:pt x="382" y="600"/>
                  </a:lnTo>
                  <a:lnTo>
                    <a:pt x="366" y="569"/>
                  </a:lnTo>
                  <a:lnTo>
                    <a:pt x="352" y="538"/>
                  </a:lnTo>
                  <a:lnTo>
                    <a:pt x="337" y="504"/>
                  </a:lnTo>
                  <a:lnTo>
                    <a:pt x="323" y="469"/>
                  </a:lnTo>
                  <a:lnTo>
                    <a:pt x="310" y="435"/>
                  </a:lnTo>
                  <a:lnTo>
                    <a:pt x="298" y="403"/>
                  </a:lnTo>
                  <a:lnTo>
                    <a:pt x="288" y="374"/>
                  </a:lnTo>
                  <a:lnTo>
                    <a:pt x="278" y="348"/>
                  </a:lnTo>
                  <a:lnTo>
                    <a:pt x="270" y="328"/>
                  </a:lnTo>
                  <a:lnTo>
                    <a:pt x="266" y="312"/>
                  </a:lnTo>
                  <a:lnTo>
                    <a:pt x="262" y="301"/>
                  </a:lnTo>
                  <a:lnTo>
                    <a:pt x="262" y="298"/>
                  </a:lnTo>
                  <a:lnTo>
                    <a:pt x="321" y="243"/>
                  </a:lnTo>
                  <a:lnTo>
                    <a:pt x="288" y="189"/>
                  </a:lnTo>
                  <a:lnTo>
                    <a:pt x="291" y="186"/>
                  </a:lnTo>
                  <a:lnTo>
                    <a:pt x="300" y="179"/>
                  </a:lnTo>
                  <a:lnTo>
                    <a:pt x="314" y="169"/>
                  </a:lnTo>
                  <a:lnTo>
                    <a:pt x="332" y="153"/>
                  </a:lnTo>
                  <a:lnTo>
                    <a:pt x="353" y="133"/>
                  </a:lnTo>
                  <a:lnTo>
                    <a:pt x="369" y="118"/>
                  </a:lnTo>
                  <a:close/>
                  <a:moveTo>
                    <a:pt x="685" y="64"/>
                  </a:moveTo>
                  <a:lnTo>
                    <a:pt x="686" y="86"/>
                  </a:lnTo>
                  <a:lnTo>
                    <a:pt x="686" y="117"/>
                  </a:lnTo>
                  <a:lnTo>
                    <a:pt x="686" y="154"/>
                  </a:lnTo>
                  <a:lnTo>
                    <a:pt x="686" y="201"/>
                  </a:lnTo>
                  <a:lnTo>
                    <a:pt x="685" y="250"/>
                  </a:lnTo>
                  <a:lnTo>
                    <a:pt x="682" y="306"/>
                  </a:lnTo>
                  <a:lnTo>
                    <a:pt x="678" y="364"/>
                  </a:lnTo>
                  <a:lnTo>
                    <a:pt x="672" y="424"/>
                  </a:lnTo>
                  <a:lnTo>
                    <a:pt x="663" y="483"/>
                  </a:lnTo>
                  <a:lnTo>
                    <a:pt x="647" y="557"/>
                  </a:lnTo>
                  <a:lnTo>
                    <a:pt x="624" y="633"/>
                  </a:lnTo>
                  <a:lnTo>
                    <a:pt x="596" y="707"/>
                  </a:lnTo>
                  <a:lnTo>
                    <a:pt x="561" y="783"/>
                  </a:lnTo>
                  <a:lnTo>
                    <a:pt x="570" y="800"/>
                  </a:lnTo>
                  <a:lnTo>
                    <a:pt x="577" y="813"/>
                  </a:lnTo>
                  <a:lnTo>
                    <a:pt x="582" y="822"/>
                  </a:lnTo>
                  <a:lnTo>
                    <a:pt x="583" y="824"/>
                  </a:lnTo>
                  <a:lnTo>
                    <a:pt x="585" y="824"/>
                  </a:lnTo>
                  <a:lnTo>
                    <a:pt x="586" y="821"/>
                  </a:lnTo>
                  <a:lnTo>
                    <a:pt x="589" y="818"/>
                  </a:lnTo>
                  <a:lnTo>
                    <a:pt x="596" y="809"/>
                  </a:lnTo>
                  <a:lnTo>
                    <a:pt x="606" y="794"/>
                  </a:lnTo>
                  <a:lnTo>
                    <a:pt x="620" y="777"/>
                  </a:lnTo>
                  <a:lnTo>
                    <a:pt x="634" y="755"/>
                  </a:lnTo>
                  <a:lnTo>
                    <a:pt x="652" y="729"/>
                  </a:lnTo>
                  <a:lnTo>
                    <a:pt x="670" y="703"/>
                  </a:lnTo>
                  <a:lnTo>
                    <a:pt x="689" y="674"/>
                  </a:lnTo>
                  <a:lnTo>
                    <a:pt x="708" y="643"/>
                  </a:lnTo>
                  <a:lnTo>
                    <a:pt x="726" y="613"/>
                  </a:lnTo>
                  <a:lnTo>
                    <a:pt x="743" y="582"/>
                  </a:lnTo>
                  <a:lnTo>
                    <a:pt x="743" y="582"/>
                  </a:lnTo>
                  <a:lnTo>
                    <a:pt x="745" y="578"/>
                  </a:lnTo>
                  <a:lnTo>
                    <a:pt x="746" y="575"/>
                  </a:lnTo>
                  <a:lnTo>
                    <a:pt x="748" y="572"/>
                  </a:lnTo>
                  <a:lnTo>
                    <a:pt x="749" y="569"/>
                  </a:lnTo>
                  <a:lnTo>
                    <a:pt x="750" y="566"/>
                  </a:lnTo>
                  <a:lnTo>
                    <a:pt x="752" y="563"/>
                  </a:lnTo>
                  <a:lnTo>
                    <a:pt x="753" y="562"/>
                  </a:lnTo>
                  <a:lnTo>
                    <a:pt x="755" y="559"/>
                  </a:lnTo>
                  <a:lnTo>
                    <a:pt x="756" y="556"/>
                  </a:lnTo>
                  <a:lnTo>
                    <a:pt x="758" y="553"/>
                  </a:lnTo>
                  <a:lnTo>
                    <a:pt x="759" y="550"/>
                  </a:lnTo>
                  <a:lnTo>
                    <a:pt x="761" y="547"/>
                  </a:lnTo>
                  <a:lnTo>
                    <a:pt x="762" y="544"/>
                  </a:lnTo>
                  <a:lnTo>
                    <a:pt x="762" y="541"/>
                  </a:lnTo>
                  <a:lnTo>
                    <a:pt x="765" y="537"/>
                  </a:lnTo>
                  <a:lnTo>
                    <a:pt x="782" y="496"/>
                  </a:lnTo>
                  <a:lnTo>
                    <a:pt x="798" y="457"/>
                  </a:lnTo>
                  <a:lnTo>
                    <a:pt x="813" y="421"/>
                  </a:lnTo>
                  <a:lnTo>
                    <a:pt x="825" y="386"/>
                  </a:lnTo>
                  <a:lnTo>
                    <a:pt x="836" y="355"/>
                  </a:lnTo>
                  <a:lnTo>
                    <a:pt x="845" y="330"/>
                  </a:lnTo>
                  <a:lnTo>
                    <a:pt x="851" y="312"/>
                  </a:lnTo>
                  <a:lnTo>
                    <a:pt x="855" y="300"/>
                  </a:lnTo>
                  <a:lnTo>
                    <a:pt x="798" y="248"/>
                  </a:lnTo>
                  <a:lnTo>
                    <a:pt x="796" y="245"/>
                  </a:lnTo>
                  <a:lnTo>
                    <a:pt x="797" y="242"/>
                  </a:lnTo>
                  <a:lnTo>
                    <a:pt x="828" y="191"/>
                  </a:lnTo>
                  <a:lnTo>
                    <a:pt x="819" y="184"/>
                  </a:lnTo>
                  <a:lnTo>
                    <a:pt x="804" y="172"/>
                  </a:lnTo>
                  <a:lnTo>
                    <a:pt x="787" y="156"/>
                  </a:lnTo>
                  <a:lnTo>
                    <a:pt x="765" y="136"/>
                  </a:lnTo>
                  <a:lnTo>
                    <a:pt x="749" y="122"/>
                  </a:lnTo>
                  <a:lnTo>
                    <a:pt x="724" y="99"/>
                  </a:lnTo>
                  <a:lnTo>
                    <a:pt x="710" y="86"/>
                  </a:lnTo>
                  <a:lnTo>
                    <a:pt x="695" y="73"/>
                  </a:lnTo>
                  <a:lnTo>
                    <a:pt x="685" y="64"/>
                  </a:lnTo>
                  <a:close/>
                  <a:moveTo>
                    <a:pt x="438" y="64"/>
                  </a:moveTo>
                  <a:lnTo>
                    <a:pt x="426" y="73"/>
                  </a:lnTo>
                  <a:lnTo>
                    <a:pt x="413" y="86"/>
                  </a:lnTo>
                  <a:lnTo>
                    <a:pt x="397" y="99"/>
                  </a:lnTo>
                  <a:lnTo>
                    <a:pt x="372" y="122"/>
                  </a:lnTo>
                  <a:lnTo>
                    <a:pt x="358" y="136"/>
                  </a:lnTo>
                  <a:lnTo>
                    <a:pt x="336" y="156"/>
                  </a:lnTo>
                  <a:lnTo>
                    <a:pt x="317" y="172"/>
                  </a:lnTo>
                  <a:lnTo>
                    <a:pt x="304" y="184"/>
                  </a:lnTo>
                  <a:lnTo>
                    <a:pt x="295" y="191"/>
                  </a:lnTo>
                  <a:lnTo>
                    <a:pt x="326" y="242"/>
                  </a:lnTo>
                  <a:lnTo>
                    <a:pt x="327" y="245"/>
                  </a:lnTo>
                  <a:lnTo>
                    <a:pt x="324" y="248"/>
                  </a:lnTo>
                  <a:lnTo>
                    <a:pt x="268" y="300"/>
                  </a:lnTo>
                  <a:lnTo>
                    <a:pt x="270" y="312"/>
                  </a:lnTo>
                  <a:lnTo>
                    <a:pt x="278" y="330"/>
                  </a:lnTo>
                  <a:lnTo>
                    <a:pt x="286" y="355"/>
                  </a:lnTo>
                  <a:lnTo>
                    <a:pt x="297" y="386"/>
                  </a:lnTo>
                  <a:lnTo>
                    <a:pt x="310" y="421"/>
                  </a:lnTo>
                  <a:lnTo>
                    <a:pt x="324" y="457"/>
                  </a:lnTo>
                  <a:lnTo>
                    <a:pt x="340" y="496"/>
                  </a:lnTo>
                  <a:lnTo>
                    <a:pt x="358" y="537"/>
                  </a:lnTo>
                  <a:lnTo>
                    <a:pt x="359" y="543"/>
                  </a:lnTo>
                  <a:lnTo>
                    <a:pt x="359" y="543"/>
                  </a:lnTo>
                  <a:lnTo>
                    <a:pt x="372" y="570"/>
                  </a:lnTo>
                  <a:lnTo>
                    <a:pt x="388" y="598"/>
                  </a:lnTo>
                  <a:lnTo>
                    <a:pt x="404" y="627"/>
                  </a:lnTo>
                  <a:lnTo>
                    <a:pt x="422" y="656"/>
                  </a:lnTo>
                  <a:lnTo>
                    <a:pt x="441" y="684"/>
                  </a:lnTo>
                  <a:lnTo>
                    <a:pt x="458" y="712"/>
                  </a:lnTo>
                  <a:lnTo>
                    <a:pt x="476" y="736"/>
                  </a:lnTo>
                  <a:lnTo>
                    <a:pt x="492" y="760"/>
                  </a:lnTo>
                  <a:lnTo>
                    <a:pt x="506" y="780"/>
                  </a:lnTo>
                  <a:lnTo>
                    <a:pt x="518" y="797"/>
                  </a:lnTo>
                  <a:lnTo>
                    <a:pt x="528" y="809"/>
                  </a:lnTo>
                  <a:lnTo>
                    <a:pt x="534" y="818"/>
                  </a:lnTo>
                  <a:lnTo>
                    <a:pt x="535" y="821"/>
                  </a:lnTo>
                  <a:lnTo>
                    <a:pt x="538" y="824"/>
                  </a:lnTo>
                  <a:lnTo>
                    <a:pt x="577" y="824"/>
                  </a:lnTo>
                  <a:lnTo>
                    <a:pt x="569" y="809"/>
                  </a:lnTo>
                  <a:lnTo>
                    <a:pt x="558" y="789"/>
                  </a:lnTo>
                  <a:lnTo>
                    <a:pt x="545" y="761"/>
                  </a:lnTo>
                  <a:lnTo>
                    <a:pt x="531" y="728"/>
                  </a:lnTo>
                  <a:lnTo>
                    <a:pt x="515" y="688"/>
                  </a:lnTo>
                  <a:lnTo>
                    <a:pt x="500" y="643"/>
                  </a:lnTo>
                  <a:lnTo>
                    <a:pt x="484" y="595"/>
                  </a:lnTo>
                  <a:lnTo>
                    <a:pt x="471" y="541"/>
                  </a:lnTo>
                  <a:lnTo>
                    <a:pt x="460" y="483"/>
                  </a:lnTo>
                  <a:lnTo>
                    <a:pt x="451" y="424"/>
                  </a:lnTo>
                  <a:lnTo>
                    <a:pt x="444" y="364"/>
                  </a:lnTo>
                  <a:lnTo>
                    <a:pt x="439" y="306"/>
                  </a:lnTo>
                  <a:lnTo>
                    <a:pt x="436" y="250"/>
                  </a:lnTo>
                  <a:lnTo>
                    <a:pt x="435" y="201"/>
                  </a:lnTo>
                  <a:lnTo>
                    <a:pt x="435" y="154"/>
                  </a:lnTo>
                  <a:lnTo>
                    <a:pt x="436" y="117"/>
                  </a:lnTo>
                  <a:lnTo>
                    <a:pt x="436" y="86"/>
                  </a:lnTo>
                  <a:lnTo>
                    <a:pt x="438" y="64"/>
                  </a:lnTo>
                  <a:close/>
                  <a:moveTo>
                    <a:pt x="444" y="0"/>
                  </a:moveTo>
                  <a:lnTo>
                    <a:pt x="448" y="0"/>
                  </a:lnTo>
                  <a:lnTo>
                    <a:pt x="445" y="51"/>
                  </a:lnTo>
                  <a:lnTo>
                    <a:pt x="446" y="53"/>
                  </a:lnTo>
                  <a:lnTo>
                    <a:pt x="446" y="56"/>
                  </a:lnTo>
                  <a:lnTo>
                    <a:pt x="446" y="60"/>
                  </a:lnTo>
                  <a:lnTo>
                    <a:pt x="454" y="70"/>
                  </a:lnTo>
                  <a:lnTo>
                    <a:pt x="462" y="83"/>
                  </a:lnTo>
                  <a:lnTo>
                    <a:pt x="476" y="96"/>
                  </a:lnTo>
                  <a:lnTo>
                    <a:pt x="492" y="111"/>
                  </a:lnTo>
                  <a:lnTo>
                    <a:pt x="512" y="121"/>
                  </a:lnTo>
                  <a:lnTo>
                    <a:pt x="535" y="130"/>
                  </a:lnTo>
                  <a:lnTo>
                    <a:pt x="561" y="133"/>
                  </a:lnTo>
                  <a:lnTo>
                    <a:pt x="589" y="130"/>
                  </a:lnTo>
                  <a:lnTo>
                    <a:pt x="612" y="121"/>
                  </a:lnTo>
                  <a:lnTo>
                    <a:pt x="631" y="109"/>
                  </a:lnTo>
                  <a:lnTo>
                    <a:pt x="649" y="96"/>
                  </a:lnTo>
                  <a:lnTo>
                    <a:pt x="660" y="82"/>
                  </a:lnTo>
                  <a:lnTo>
                    <a:pt x="670" y="69"/>
                  </a:lnTo>
                  <a:lnTo>
                    <a:pt x="676" y="58"/>
                  </a:lnTo>
                  <a:lnTo>
                    <a:pt x="676" y="54"/>
                  </a:lnTo>
                  <a:lnTo>
                    <a:pt x="676" y="51"/>
                  </a:lnTo>
                  <a:lnTo>
                    <a:pt x="682" y="51"/>
                  </a:lnTo>
                  <a:lnTo>
                    <a:pt x="682" y="53"/>
                  </a:lnTo>
                  <a:lnTo>
                    <a:pt x="682" y="53"/>
                  </a:lnTo>
                  <a:lnTo>
                    <a:pt x="682" y="53"/>
                  </a:lnTo>
                  <a:lnTo>
                    <a:pt x="682" y="54"/>
                  </a:lnTo>
                  <a:lnTo>
                    <a:pt x="688" y="60"/>
                  </a:lnTo>
                  <a:lnTo>
                    <a:pt x="698" y="69"/>
                  </a:lnTo>
                  <a:lnTo>
                    <a:pt x="710" y="80"/>
                  </a:lnTo>
                  <a:lnTo>
                    <a:pt x="724" y="93"/>
                  </a:lnTo>
                  <a:lnTo>
                    <a:pt x="740" y="106"/>
                  </a:lnTo>
                  <a:lnTo>
                    <a:pt x="755" y="114"/>
                  </a:lnTo>
                  <a:lnTo>
                    <a:pt x="758" y="115"/>
                  </a:lnTo>
                  <a:lnTo>
                    <a:pt x="768" y="120"/>
                  </a:lnTo>
                  <a:lnTo>
                    <a:pt x="781" y="125"/>
                  </a:lnTo>
                  <a:lnTo>
                    <a:pt x="798" y="133"/>
                  </a:lnTo>
                  <a:lnTo>
                    <a:pt x="817" y="141"/>
                  </a:lnTo>
                  <a:lnTo>
                    <a:pt x="839" y="150"/>
                  </a:lnTo>
                  <a:lnTo>
                    <a:pt x="860" y="160"/>
                  </a:lnTo>
                  <a:lnTo>
                    <a:pt x="880" y="168"/>
                  </a:lnTo>
                  <a:lnTo>
                    <a:pt x="897" y="175"/>
                  </a:lnTo>
                  <a:lnTo>
                    <a:pt x="912" y="181"/>
                  </a:lnTo>
                  <a:lnTo>
                    <a:pt x="934" y="189"/>
                  </a:lnTo>
                  <a:lnTo>
                    <a:pt x="960" y="201"/>
                  </a:lnTo>
                  <a:lnTo>
                    <a:pt x="986" y="216"/>
                  </a:lnTo>
                  <a:lnTo>
                    <a:pt x="1009" y="232"/>
                  </a:lnTo>
                  <a:lnTo>
                    <a:pt x="1030" y="250"/>
                  </a:lnTo>
                  <a:lnTo>
                    <a:pt x="1043" y="272"/>
                  </a:lnTo>
                  <a:lnTo>
                    <a:pt x="1049" y="287"/>
                  </a:lnTo>
                  <a:lnTo>
                    <a:pt x="1057" y="309"/>
                  </a:lnTo>
                  <a:lnTo>
                    <a:pt x="1068" y="338"/>
                  </a:lnTo>
                  <a:lnTo>
                    <a:pt x="1078" y="374"/>
                  </a:lnTo>
                  <a:lnTo>
                    <a:pt x="1088" y="416"/>
                  </a:lnTo>
                  <a:lnTo>
                    <a:pt x="1098" y="466"/>
                  </a:lnTo>
                  <a:lnTo>
                    <a:pt x="1105" y="520"/>
                  </a:lnTo>
                  <a:lnTo>
                    <a:pt x="1111" y="572"/>
                  </a:lnTo>
                  <a:lnTo>
                    <a:pt x="1116" y="617"/>
                  </a:lnTo>
                  <a:lnTo>
                    <a:pt x="1118" y="652"/>
                  </a:lnTo>
                  <a:lnTo>
                    <a:pt x="1121" y="678"/>
                  </a:lnTo>
                  <a:lnTo>
                    <a:pt x="1123" y="694"/>
                  </a:lnTo>
                  <a:lnTo>
                    <a:pt x="1123" y="700"/>
                  </a:lnTo>
                  <a:lnTo>
                    <a:pt x="1123" y="703"/>
                  </a:lnTo>
                  <a:lnTo>
                    <a:pt x="1121" y="704"/>
                  </a:lnTo>
                  <a:lnTo>
                    <a:pt x="1118" y="707"/>
                  </a:lnTo>
                  <a:lnTo>
                    <a:pt x="1110" y="713"/>
                  </a:lnTo>
                  <a:lnTo>
                    <a:pt x="1097" y="722"/>
                  </a:lnTo>
                  <a:lnTo>
                    <a:pt x="1079" y="732"/>
                  </a:lnTo>
                  <a:lnTo>
                    <a:pt x="1054" y="745"/>
                  </a:lnTo>
                  <a:lnTo>
                    <a:pt x="1027" y="757"/>
                  </a:lnTo>
                  <a:lnTo>
                    <a:pt x="992" y="770"/>
                  </a:lnTo>
                  <a:lnTo>
                    <a:pt x="950" y="784"/>
                  </a:lnTo>
                  <a:lnTo>
                    <a:pt x="900" y="796"/>
                  </a:lnTo>
                  <a:lnTo>
                    <a:pt x="844" y="808"/>
                  </a:lnTo>
                  <a:lnTo>
                    <a:pt x="790" y="815"/>
                  </a:lnTo>
                  <a:lnTo>
                    <a:pt x="739" y="821"/>
                  </a:lnTo>
                  <a:lnTo>
                    <a:pt x="695" y="825"/>
                  </a:lnTo>
                  <a:lnTo>
                    <a:pt x="659" y="826"/>
                  </a:lnTo>
                  <a:lnTo>
                    <a:pt x="628" y="828"/>
                  </a:lnTo>
                  <a:lnTo>
                    <a:pt x="606" y="829"/>
                  </a:lnTo>
                  <a:lnTo>
                    <a:pt x="593" y="829"/>
                  </a:lnTo>
                  <a:lnTo>
                    <a:pt x="528" y="829"/>
                  </a:lnTo>
                  <a:lnTo>
                    <a:pt x="516" y="829"/>
                  </a:lnTo>
                  <a:lnTo>
                    <a:pt x="494" y="828"/>
                  </a:lnTo>
                  <a:lnTo>
                    <a:pt x="464" y="826"/>
                  </a:lnTo>
                  <a:lnTo>
                    <a:pt x="426" y="825"/>
                  </a:lnTo>
                  <a:lnTo>
                    <a:pt x="382" y="821"/>
                  </a:lnTo>
                  <a:lnTo>
                    <a:pt x="333" y="815"/>
                  </a:lnTo>
                  <a:lnTo>
                    <a:pt x="278" y="808"/>
                  </a:lnTo>
                  <a:lnTo>
                    <a:pt x="222" y="796"/>
                  </a:lnTo>
                  <a:lnTo>
                    <a:pt x="173" y="784"/>
                  </a:lnTo>
                  <a:lnTo>
                    <a:pt x="131" y="770"/>
                  </a:lnTo>
                  <a:lnTo>
                    <a:pt x="96" y="757"/>
                  </a:lnTo>
                  <a:lnTo>
                    <a:pt x="67" y="745"/>
                  </a:lnTo>
                  <a:lnTo>
                    <a:pt x="44" y="732"/>
                  </a:lnTo>
                  <a:lnTo>
                    <a:pt x="25" y="722"/>
                  </a:lnTo>
                  <a:lnTo>
                    <a:pt x="13" y="713"/>
                  </a:lnTo>
                  <a:lnTo>
                    <a:pt x="4" y="707"/>
                  </a:lnTo>
                  <a:lnTo>
                    <a:pt x="1" y="704"/>
                  </a:lnTo>
                  <a:lnTo>
                    <a:pt x="0" y="703"/>
                  </a:lnTo>
                  <a:lnTo>
                    <a:pt x="0" y="700"/>
                  </a:lnTo>
                  <a:lnTo>
                    <a:pt x="0" y="694"/>
                  </a:lnTo>
                  <a:lnTo>
                    <a:pt x="1" y="678"/>
                  </a:lnTo>
                  <a:lnTo>
                    <a:pt x="3" y="652"/>
                  </a:lnTo>
                  <a:lnTo>
                    <a:pt x="7" y="617"/>
                  </a:lnTo>
                  <a:lnTo>
                    <a:pt x="12" y="572"/>
                  </a:lnTo>
                  <a:lnTo>
                    <a:pt x="17" y="520"/>
                  </a:lnTo>
                  <a:lnTo>
                    <a:pt x="25" y="466"/>
                  </a:lnTo>
                  <a:lnTo>
                    <a:pt x="35" y="416"/>
                  </a:lnTo>
                  <a:lnTo>
                    <a:pt x="45" y="374"/>
                  </a:lnTo>
                  <a:lnTo>
                    <a:pt x="55" y="338"/>
                  </a:lnTo>
                  <a:lnTo>
                    <a:pt x="65" y="309"/>
                  </a:lnTo>
                  <a:lnTo>
                    <a:pt x="73" y="287"/>
                  </a:lnTo>
                  <a:lnTo>
                    <a:pt x="78" y="272"/>
                  </a:lnTo>
                  <a:lnTo>
                    <a:pt x="93" y="250"/>
                  </a:lnTo>
                  <a:lnTo>
                    <a:pt x="113" y="232"/>
                  </a:lnTo>
                  <a:lnTo>
                    <a:pt x="137" y="216"/>
                  </a:lnTo>
                  <a:lnTo>
                    <a:pt x="163" y="201"/>
                  </a:lnTo>
                  <a:lnTo>
                    <a:pt x="188" y="189"/>
                  </a:lnTo>
                  <a:lnTo>
                    <a:pt x="211" y="181"/>
                  </a:lnTo>
                  <a:lnTo>
                    <a:pt x="225" y="175"/>
                  </a:lnTo>
                  <a:lnTo>
                    <a:pt x="243" y="168"/>
                  </a:lnTo>
                  <a:lnTo>
                    <a:pt x="263" y="160"/>
                  </a:lnTo>
                  <a:lnTo>
                    <a:pt x="284" y="150"/>
                  </a:lnTo>
                  <a:lnTo>
                    <a:pt x="304" y="141"/>
                  </a:lnTo>
                  <a:lnTo>
                    <a:pt x="324" y="133"/>
                  </a:lnTo>
                  <a:lnTo>
                    <a:pt x="340" y="125"/>
                  </a:lnTo>
                  <a:lnTo>
                    <a:pt x="355" y="120"/>
                  </a:lnTo>
                  <a:lnTo>
                    <a:pt x="364" y="115"/>
                  </a:lnTo>
                  <a:lnTo>
                    <a:pt x="368" y="114"/>
                  </a:lnTo>
                  <a:lnTo>
                    <a:pt x="382" y="106"/>
                  </a:lnTo>
                  <a:lnTo>
                    <a:pt x="397" y="93"/>
                  </a:lnTo>
                  <a:lnTo>
                    <a:pt x="412" y="80"/>
                  </a:lnTo>
                  <a:lnTo>
                    <a:pt x="425" y="69"/>
                  </a:lnTo>
                  <a:lnTo>
                    <a:pt x="435" y="60"/>
                  </a:lnTo>
                  <a:lnTo>
                    <a:pt x="441" y="54"/>
                  </a:lnTo>
                  <a:lnTo>
                    <a:pt x="441" y="53"/>
                  </a:lnTo>
                  <a:lnTo>
                    <a:pt x="441" y="53"/>
                  </a:lnTo>
                  <a:lnTo>
                    <a:pt x="441" y="53"/>
                  </a:lnTo>
                  <a:lnTo>
                    <a:pt x="444"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67" name="Rectangle 74"/>
            <p:cNvSpPr>
              <a:spLocks noChangeArrowheads="1"/>
            </p:cNvSpPr>
            <p:nvPr/>
          </p:nvSpPr>
          <p:spPr bwMode="auto">
            <a:xfrm>
              <a:off x="1972" y="2184"/>
              <a:ext cx="166" cy="11"/>
            </a:xfrm>
            <a:prstGeom prst="rect">
              <a:avLst/>
            </a:prstGeom>
            <a:solidFill>
              <a:srgbClr val="E91D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68" name="Freeform 75"/>
            <p:cNvSpPr>
              <a:spLocks/>
            </p:cNvSpPr>
            <p:nvPr/>
          </p:nvSpPr>
          <p:spPr bwMode="auto">
            <a:xfrm>
              <a:off x="1655" y="1249"/>
              <a:ext cx="300" cy="493"/>
            </a:xfrm>
            <a:custGeom>
              <a:avLst/>
              <a:gdLst>
                <a:gd name="T0" fmla="*/ 282 w 300"/>
                <a:gd name="T1" fmla="*/ 32 h 493"/>
                <a:gd name="T2" fmla="*/ 294 w 300"/>
                <a:gd name="T3" fmla="*/ 67 h 493"/>
                <a:gd name="T4" fmla="*/ 300 w 300"/>
                <a:gd name="T5" fmla="*/ 124 h 493"/>
                <a:gd name="T6" fmla="*/ 293 w 300"/>
                <a:gd name="T7" fmla="*/ 192 h 493"/>
                <a:gd name="T8" fmla="*/ 282 w 300"/>
                <a:gd name="T9" fmla="*/ 242 h 493"/>
                <a:gd name="T10" fmla="*/ 269 w 300"/>
                <a:gd name="T11" fmla="*/ 279 h 493"/>
                <a:gd name="T12" fmla="*/ 246 w 300"/>
                <a:gd name="T13" fmla="*/ 306 h 493"/>
                <a:gd name="T14" fmla="*/ 204 w 300"/>
                <a:gd name="T15" fmla="*/ 381 h 493"/>
                <a:gd name="T16" fmla="*/ 163 w 300"/>
                <a:gd name="T17" fmla="*/ 442 h 493"/>
                <a:gd name="T18" fmla="*/ 160 w 300"/>
                <a:gd name="T19" fmla="*/ 493 h 493"/>
                <a:gd name="T20" fmla="*/ 159 w 300"/>
                <a:gd name="T21" fmla="*/ 439 h 493"/>
                <a:gd name="T22" fmla="*/ 200 w 300"/>
                <a:gd name="T23" fmla="*/ 380 h 493"/>
                <a:gd name="T24" fmla="*/ 226 w 300"/>
                <a:gd name="T25" fmla="*/ 304 h 493"/>
                <a:gd name="T26" fmla="*/ 230 w 300"/>
                <a:gd name="T27" fmla="*/ 303 h 493"/>
                <a:gd name="T28" fmla="*/ 234 w 300"/>
                <a:gd name="T29" fmla="*/ 304 h 493"/>
                <a:gd name="T30" fmla="*/ 256 w 300"/>
                <a:gd name="T31" fmla="*/ 291 h 493"/>
                <a:gd name="T32" fmla="*/ 274 w 300"/>
                <a:gd name="T33" fmla="*/ 258 h 493"/>
                <a:gd name="T34" fmla="*/ 278 w 300"/>
                <a:gd name="T35" fmla="*/ 224 h 493"/>
                <a:gd name="T36" fmla="*/ 271 w 300"/>
                <a:gd name="T37" fmla="*/ 201 h 493"/>
                <a:gd name="T38" fmla="*/ 256 w 300"/>
                <a:gd name="T39" fmla="*/ 195 h 493"/>
                <a:gd name="T40" fmla="*/ 239 w 300"/>
                <a:gd name="T41" fmla="*/ 208 h 493"/>
                <a:gd name="T42" fmla="*/ 234 w 300"/>
                <a:gd name="T43" fmla="*/ 207 h 493"/>
                <a:gd name="T44" fmla="*/ 236 w 300"/>
                <a:gd name="T45" fmla="*/ 147 h 493"/>
                <a:gd name="T46" fmla="*/ 217 w 300"/>
                <a:gd name="T47" fmla="*/ 99 h 493"/>
                <a:gd name="T48" fmla="*/ 175 w 300"/>
                <a:gd name="T49" fmla="*/ 73 h 493"/>
                <a:gd name="T50" fmla="*/ 143 w 300"/>
                <a:gd name="T51" fmla="*/ 67 h 493"/>
                <a:gd name="T52" fmla="*/ 115 w 300"/>
                <a:gd name="T53" fmla="*/ 109 h 493"/>
                <a:gd name="T54" fmla="*/ 72 w 300"/>
                <a:gd name="T55" fmla="*/ 132 h 493"/>
                <a:gd name="T56" fmla="*/ 22 w 300"/>
                <a:gd name="T57" fmla="*/ 134 h 493"/>
                <a:gd name="T58" fmla="*/ 2 w 300"/>
                <a:gd name="T59" fmla="*/ 121 h 493"/>
                <a:gd name="T60" fmla="*/ 45 w 300"/>
                <a:gd name="T61" fmla="*/ 131 h 493"/>
                <a:gd name="T62" fmla="*/ 93 w 300"/>
                <a:gd name="T63" fmla="*/ 118 h 493"/>
                <a:gd name="T64" fmla="*/ 128 w 300"/>
                <a:gd name="T65" fmla="*/ 84 h 493"/>
                <a:gd name="T66" fmla="*/ 144 w 300"/>
                <a:gd name="T67" fmla="*/ 36 h 493"/>
                <a:gd name="T68" fmla="*/ 144 w 300"/>
                <a:gd name="T69" fmla="*/ 61 h 493"/>
                <a:gd name="T70" fmla="*/ 277 w 300"/>
                <a:gd name="T71" fmla="*/ 31 h 493"/>
                <a:gd name="T72" fmla="*/ 268 w 300"/>
                <a:gd name="T73"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0" h="493">
                  <a:moveTo>
                    <a:pt x="268" y="0"/>
                  </a:moveTo>
                  <a:lnTo>
                    <a:pt x="282" y="32"/>
                  </a:lnTo>
                  <a:lnTo>
                    <a:pt x="294" y="67"/>
                  </a:lnTo>
                  <a:lnTo>
                    <a:pt x="294" y="67"/>
                  </a:lnTo>
                  <a:lnTo>
                    <a:pt x="298" y="95"/>
                  </a:lnTo>
                  <a:lnTo>
                    <a:pt x="300" y="124"/>
                  </a:lnTo>
                  <a:lnTo>
                    <a:pt x="298" y="157"/>
                  </a:lnTo>
                  <a:lnTo>
                    <a:pt x="293" y="192"/>
                  </a:lnTo>
                  <a:lnTo>
                    <a:pt x="282" y="226"/>
                  </a:lnTo>
                  <a:lnTo>
                    <a:pt x="282" y="242"/>
                  </a:lnTo>
                  <a:lnTo>
                    <a:pt x="278" y="259"/>
                  </a:lnTo>
                  <a:lnTo>
                    <a:pt x="269" y="279"/>
                  </a:lnTo>
                  <a:lnTo>
                    <a:pt x="259" y="295"/>
                  </a:lnTo>
                  <a:lnTo>
                    <a:pt x="246" y="306"/>
                  </a:lnTo>
                  <a:lnTo>
                    <a:pt x="220" y="345"/>
                  </a:lnTo>
                  <a:lnTo>
                    <a:pt x="204" y="381"/>
                  </a:lnTo>
                  <a:lnTo>
                    <a:pt x="185" y="413"/>
                  </a:lnTo>
                  <a:lnTo>
                    <a:pt x="163" y="442"/>
                  </a:lnTo>
                  <a:lnTo>
                    <a:pt x="166" y="493"/>
                  </a:lnTo>
                  <a:lnTo>
                    <a:pt x="160" y="493"/>
                  </a:lnTo>
                  <a:lnTo>
                    <a:pt x="157" y="439"/>
                  </a:lnTo>
                  <a:lnTo>
                    <a:pt x="159" y="439"/>
                  </a:lnTo>
                  <a:lnTo>
                    <a:pt x="181" y="412"/>
                  </a:lnTo>
                  <a:lnTo>
                    <a:pt x="200" y="380"/>
                  </a:lnTo>
                  <a:lnTo>
                    <a:pt x="216" y="343"/>
                  </a:lnTo>
                  <a:lnTo>
                    <a:pt x="226" y="304"/>
                  </a:lnTo>
                  <a:lnTo>
                    <a:pt x="227" y="301"/>
                  </a:lnTo>
                  <a:lnTo>
                    <a:pt x="230" y="303"/>
                  </a:lnTo>
                  <a:lnTo>
                    <a:pt x="232" y="304"/>
                  </a:lnTo>
                  <a:lnTo>
                    <a:pt x="234" y="304"/>
                  </a:lnTo>
                  <a:lnTo>
                    <a:pt x="246" y="300"/>
                  </a:lnTo>
                  <a:lnTo>
                    <a:pt x="256" y="291"/>
                  </a:lnTo>
                  <a:lnTo>
                    <a:pt x="266" y="276"/>
                  </a:lnTo>
                  <a:lnTo>
                    <a:pt x="274" y="258"/>
                  </a:lnTo>
                  <a:lnTo>
                    <a:pt x="277" y="240"/>
                  </a:lnTo>
                  <a:lnTo>
                    <a:pt x="278" y="224"/>
                  </a:lnTo>
                  <a:lnTo>
                    <a:pt x="275" y="211"/>
                  </a:lnTo>
                  <a:lnTo>
                    <a:pt x="271" y="201"/>
                  </a:lnTo>
                  <a:lnTo>
                    <a:pt x="264" y="195"/>
                  </a:lnTo>
                  <a:lnTo>
                    <a:pt x="256" y="195"/>
                  </a:lnTo>
                  <a:lnTo>
                    <a:pt x="248" y="199"/>
                  </a:lnTo>
                  <a:lnTo>
                    <a:pt x="239" y="208"/>
                  </a:lnTo>
                  <a:lnTo>
                    <a:pt x="234" y="212"/>
                  </a:lnTo>
                  <a:lnTo>
                    <a:pt x="234" y="207"/>
                  </a:lnTo>
                  <a:lnTo>
                    <a:pt x="234" y="188"/>
                  </a:lnTo>
                  <a:lnTo>
                    <a:pt x="236" y="147"/>
                  </a:lnTo>
                  <a:lnTo>
                    <a:pt x="234" y="109"/>
                  </a:lnTo>
                  <a:lnTo>
                    <a:pt x="217" y="99"/>
                  </a:lnTo>
                  <a:lnTo>
                    <a:pt x="198" y="87"/>
                  </a:lnTo>
                  <a:lnTo>
                    <a:pt x="175" y="73"/>
                  </a:lnTo>
                  <a:lnTo>
                    <a:pt x="166" y="67"/>
                  </a:lnTo>
                  <a:lnTo>
                    <a:pt x="143" y="67"/>
                  </a:lnTo>
                  <a:lnTo>
                    <a:pt x="133" y="89"/>
                  </a:lnTo>
                  <a:lnTo>
                    <a:pt x="115" y="109"/>
                  </a:lnTo>
                  <a:lnTo>
                    <a:pt x="95" y="124"/>
                  </a:lnTo>
                  <a:lnTo>
                    <a:pt x="72" y="132"/>
                  </a:lnTo>
                  <a:lnTo>
                    <a:pt x="45" y="135"/>
                  </a:lnTo>
                  <a:lnTo>
                    <a:pt x="22" y="134"/>
                  </a:lnTo>
                  <a:lnTo>
                    <a:pt x="0" y="125"/>
                  </a:lnTo>
                  <a:lnTo>
                    <a:pt x="2" y="121"/>
                  </a:lnTo>
                  <a:lnTo>
                    <a:pt x="24" y="128"/>
                  </a:lnTo>
                  <a:lnTo>
                    <a:pt x="45" y="131"/>
                  </a:lnTo>
                  <a:lnTo>
                    <a:pt x="70" y="128"/>
                  </a:lnTo>
                  <a:lnTo>
                    <a:pt x="93" y="118"/>
                  </a:lnTo>
                  <a:lnTo>
                    <a:pt x="114" y="103"/>
                  </a:lnTo>
                  <a:lnTo>
                    <a:pt x="128" y="84"/>
                  </a:lnTo>
                  <a:lnTo>
                    <a:pt x="140" y="63"/>
                  </a:lnTo>
                  <a:lnTo>
                    <a:pt x="144" y="36"/>
                  </a:lnTo>
                  <a:lnTo>
                    <a:pt x="149" y="38"/>
                  </a:lnTo>
                  <a:lnTo>
                    <a:pt x="144" y="61"/>
                  </a:lnTo>
                  <a:lnTo>
                    <a:pt x="287" y="61"/>
                  </a:lnTo>
                  <a:lnTo>
                    <a:pt x="277" y="31"/>
                  </a:lnTo>
                  <a:lnTo>
                    <a:pt x="264" y="3"/>
                  </a:lnTo>
                  <a:lnTo>
                    <a:pt x="268"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69" name="Freeform 76"/>
            <p:cNvSpPr>
              <a:spLocks/>
            </p:cNvSpPr>
            <p:nvPr/>
          </p:nvSpPr>
          <p:spPr bwMode="auto">
            <a:xfrm>
              <a:off x="1478" y="1118"/>
              <a:ext cx="445" cy="169"/>
            </a:xfrm>
            <a:custGeom>
              <a:avLst/>
              <a:gdLst>
                <a:gd name="T0" fmla="*/ 222 w 445"/>
                <a:gd name="T1" fmla="*/ 0 h 169"/>
                <a:gd name="T2" fmla="*/ 269 w 445"/>
                <a:gd name="T3" fmla="*/ 5 h 169"/>
                <a:gd name="T4" fmla="*/ 311 w 445"/>
                <a:gd name="T5" fmla="*/ 16 h 169"/>
                <a:gd name="T6" fmla="*/ 352 w 445"/>
                <a:gd name="T7" fmla="*/ 35 h 169"/>
                <a:gd name="T8" fmla="*/ 388 w 445"/>
                <a:gd name="T9" fmla="*/ 61 h 169"/>
                <a:gd name="T10" fmla="*/ 419 w 445"/>
                <a:gd name="T11" fmla="*/ 92 h 169"/>
                <a:gd name="T12" fmla="*/ 443 w 445"/>
                <a:gd name="T13" fmla="*/ 128 h 169"/>
                <a:gd name="T14" fmla="*/ 443 w 445"/>
                <a:gd name="T15" fmla="*/ 128 h 169"/>
                <a:gd name="T16" fmla="*/ 445 w 445"/>
                <a:gd name="T17" fmla="*/ 131 h 169"/>
                <a:gd name="T18" fmla="*/ 441 w 445"/>
                <a:gd name="T19" fmla="*/ 134 h 169"/>
                <a:gd name="T20" fmla="*/ 321 w 445"/>
                <a:gd name="T21" fmla="*/ 134 h 169"/>
                <a:gd name="T22" fmla="*/ 326 w 445"/>
                <a:gd name="T23" fmla="*/ 163 h 169"/>
                <a:gd name="T24" fmla="*/ 326 w 445"/>
                <a:gd name="T25" fmla="*/ 169 h 169"/>
                <a:gd name="T26" fmla="*/ 321 w 445"/>
                <a:gd name="T27" fmla="*/ 167 h 169"/>
                <a:gd name="T28" fmla="*/ 321 w 445"/>
                <a:gd name="T29" fmla="*/ 163 h 169"/>
                <a:gd name="T30" fmla="*/ 317 w 445"/>
                <a:gd name="T31" fmla="*/ 137 h 169"/>
                <a:gd name="T32" fmla="*/ 308 w 445"/>
                <a:gd name="T33" fmla="*/ 114 h 169"/>
                <a:gd name="T34" fmla="*/ 292 w 445"/>
                <a:gd name="T35" fmla="*/ 93 h 169"/>
                <a:gd name="T36" fmla="*/ 272 w 445"/>
                <a:gd name="T37" fmla="*/ 77 h 169"/>
                <a:gd name="T38" fmla="*/ 249 w 445"/>
                <a:gd name="T39" fmla="*/ 67 h 169"/>
                <a:gd name="T40" fmla="*/ 222 w 445"/>
                <a:gd name="T41" fmla="*/ 64 h 169"/>
                <a:gd name="T42" fmla="*/ 196 w 445"/>
                <a:gd name="T43" fmla="*/ 67 h 169"/>
                <a:gd name="T44" fmla="*/ 173 w 445"/>
                <a:gd name="T45" fmla="*/ 77 h 169"/>
                <a:gd name="T46" fmla="*/ 153 w 445"/>
                <a:gd name="T47" fmla="*/ 93 h 169"/>
                <a:gd name="T48" fmla="*/ 137 w 445"/>
                <a:gd name="T49" fmla="*/ 114 h 169"/>
                <a:gd name="T50" fmla="*/ 126 w 445"/>
                <a:gd name="T51" fmla="*/ 137 h 169"/>
                <a:gd name="T52" fmla="*/ 123 w 445"/>
                <a:gd name="T53" fmla="*/ 163 h 169"/>
                <a:gd name="T54" fmla="*/ 123 w 445"/>
                <a:gd name="T55" fmla="*/ 167 h 169"/>
                <a:gd name="T56" fmla="*/ 118 w 445"/>
                <a:gd name="T57" fmla="*/ 169 h 169"/>
                <a:gd name="T58" fmla="*/ 118 w 445"/>
                <a:gd name="T59" fmla="*/ 163 h 169"/>
                <a:gd name="T60" fmla="*/ 122 w 445"/>
                <a:gd name="T61" fmla="*/ 134 h 169"/>
                <a:gd name="T62" fmla="*/ 4 w 445"/>
                <a:gd name="T63" fmla="*/ 134 h 169"/>
                <a:gd name="T64" fmla="*/ 0 w 445"/>
                <a:gd name="T65" fmla="*/ 131 h 169"/>
                <a:gd name="T66" fmla="*/ 1 w 445"/>
                <a:gd name="T67" fmla="*/ 128 h 169"/>
                <a:gd name="T68" fmla="*/ 26 w 445"/>
                <a:gd name="T69" fmla="*/ 92 h 169"/>
                <a:gd name="T70" fmla="*/ 57 w 445"/>
                <a:gd name="T71" fmla="*/ 61 h 169"/>
                <a:gd name="T72" fmla="*/ 93 w 445"/>
                <a:gd name="T73" fmla="*/ 35 h 169"/>
                <a:gd name="T74" fmla="*/ 132 w 445"/>
                <a:gd name="T75" fmla="*/ 16 h 169"/>
                <a:gd name="T76" fmla="*/ 176 w 445"/>
                <a:gd name="T77" fmla="*/ 5 h 169"/>
                <a:gd name="T78" fmla="*/ 222 w 445"/>
                <a:gd name="T7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5" h="169">
                  <a:moveTo>
                    <a:pt x="222" y="0"/>
                  </a:moveTo>
                  <a:lnTo>
                    <a:pt x="269" y="5"/>
                  </a:lnTo>
                  <a:lnTo>
                    <a:pt x="311" y="16"/>
                  </a:lnTo>
                  <a:lnTo>
                    <a:pt x="352" y="35"/>
                  </a:lnTo>
                  <a:lnTo>
                    <a:pt x="388" y="61"/>
                  </a:lnTo>
                  <a:lnTo>
                    <a:pt x="419" y="92"/>
                  </a:lnTo>
                  <a:lnTo>
                    <a:pt x="443" y="128"/>
                  </a:lnTo>
                  <a:lnTo>
                    <a:pt x="443" y="128"/>
                  </a:lnTo>
                  <a:lnTo>
                    <a:pt x="445" y="131"/>
                  </a:lnTo>
                  <a:lnTo>
                    <a:pt x="441" y="134"/>
                  </a:lnTo>
                  <a:lnTo>
                    <a:pt x="321" y="134"/>
                  </a:lnTo>
                  <a:lnTo>
                    <a:pt x="326" y="163"/>
                  </a:lnTo>
                  <a:lnTo>
                    <a:pt x="326" y="169"/>
                  </a:lnTo>
                  <a:lnTo>
                    <a:pt x="321" y="167"/>
                  </a:lnTo>
                  <a:lnTo>
                    <a:pt x="321" y="163"/>
                  </a:lnTo>
                  <a:lnTo>
                    <a:pt x="317" y="137"/>
                  </a:lnTo>
                  <a:lnTo>
                    <a:pt x="308" y="114"/>
                  </a:lnTo>
                  <a:lnTo>
                    <a:pt x="292" y="93"/>
                  </a:lnTo>
                  <a:lnTo>
                    <a:pt x="272" y="77"/>
                  </a:lnTo>
                  <a:lnTo>
                    <a:pt x="249" y="67"/>
                  </a:lnTo>
                  <a:lnTo>
                    <a:pt x="222" y="64"/>
                  </a:lnTo>
                  <a:lnTo>
                    <a:pt x="196" y="67"/>
                  </a:lnTo>
                  <a:lnTo>
                    <a:pt x="173" y="77"/>
                  </a:lnTo>
                  <a:lnTo>
                    <a:pt x="153" y="93"/>
                  </a:lnTo>
                  <a:lnTo>
                    <a:pt x="137" y="114"/>
                  </a:lnTo>
                  <a:lnTo>
                    <a:pt x="126" y="137"/>
                  </a:lnTo>
                  <a:lnTo>
                    <a:pt x="123" y="163"/>
                  </a:lnTo>
                  <a:lnTo>
                    <a:pt x="123" y="167"/>
                  </a:lnTo>
                  <a:lnTo>
                    <a:pt x="118" y="169"/>
                  </a:lnTo>
                  <a:lnTo>
                    <a:pt x="118" y="163"/>
                  </a:lnTo>
                  <a:lnTo>
                    <a:pt x="122" y="134"/>
                  </a:lnTo>
                  <a:lnTo>
                    <a:pt x="4" y="134"/>
                  </a:lnTo>
                  <a:lnTo>
                    <a:pt x="0" y="131"/>
                  </a:lnTo>
                  <a:lnTo>
                    <a:pt x="1" y="128"/>
                  </a:lnTo>
                  <a:lnTo>
                    <a:pt x="26" y="92"/>
                  </a:lnTo>
                  <a:lnTo>
                    <a:pt x="57" y="61"/>
                  </a:lnTo>
                  <a:lnTo>
                    <a:pt x="93" y="35"/>
                  </a:lnTo>
                  <a:lnTo>
                    <a:pt x="132" y="16"/>
                  </a:lnTo>
                  <a:lnTo>
                    <a:pt x="176" y="5"/>
                  </a:lnTo>
                  <a:lnTo>
                    <a:pt x="222"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70" name="Freeform 77"/>
            <p:cNvSpPr>
              <a:spLocks/>
            </p:cNvSpPr>
            <p:nvPr/>
          </p:nvSpPr>
          <p:spPr bwMode="auto">
            <a:xfrm>
              <a:off x="1667" y="1248"/>
              <a:ext cx="67" cy="67"/>
            </a:xfrm>
            <a:custGeom>
              <a:avLst/>
              <a:gdLst>
                <a:gd name="T0" fmla="*/ 33 w 67"/>
                <a:gd name="T1" fmla="*/ 0 h 67"/>
                <a:gd name="T2" fmla="*/ 46 w 67"/>
                <a:gd name="T3" fmla="*/ 3 h 67"/>
                <a:gd name="T4" fmla="*/ 57 w 67"/>
                <a:gd name="T5" fmla="*/ 10 h 67"/>
                <a:gd name="T6" fmla="*/ 64 w 67"/>
                <a:gd name="T7" fmla="*/ 20 h 67"/>
                <a:gd name="T8" fmla="*/ 67 w 67"/>
                <a:gd name="T9" fmla="*/ 33 h 67"/>
                <a:gd name="T10" fmla="*/ 64 w 67"/>
                <a:gd name="T11" fmla="*/ 46 h 67"/>
                <a:gd name="T12" fmla="*/ 57 w 67"/>
                <a:gd name="T13" fmla="*/ 56 h 67"/>
                <a:gd name="T14" fmla="*/ 46 w 67"/>
                <a:gd name="T15" fmla="*/ 64 h 67"/>
                <a:gd name="T16" fmla="*/ 33 w 67"/>
                <a:gd name="T17" fmla="*/ 67 h 67"/>
                <a:gd name="T18" fmla="*/ 20 w 67"/>
                <a:gd name="T19" fmla="*/ 64 h 67"/>
                <a:gd name="T20" fmla="*/ 10 w 67"/>
                <a:gd name="T21" fmla="*/ 56 h 67"/>
                <a:gd name="T22" fmla="*/ 3 w 67"/>
                <a:gd name="T23" fmla="*/ 46 h 67"/>
                <a:gd name="T24" fmla="*/ 0 w 67"/>
                <a:gd name="T25" fmla="*/ 33 h 67"/>
                <a:gd name="T26" fmla="*/ 3 w 67"/>
                <a:gd name="T27" fmla="*/ 20 h 67"/>
                <a:gd name="T28" fmla="*/ 10 w 67"/>
                <a:gd name="T29" fmla="*/ 10 h 67"/>
                <a:gd name="T30" fmla="*/ 20 w 67"/>
                <a:gd name="T31" fmla="*/ 3 h 67"/>
                <a:gd name="T32" fmla="*/ 33 w 67"/>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7">
                  <a:moveTo>
                    <a:pt x="33" y="0"/>
                  </a:moveTo>
                  <a:lnTo>
                    <a:pt x="46" y="3"/>
                  </a:lnTo>
                  <a:lnTo>
                    <a:pt x="57" y="10"/>
                  </a:lnTo>
                  <a:lnTo>
                    <a:pt x="64" y="20"/>
                  </a:lnTo>
                  <a:lnTo>
                    <a:pt x="67" y="33"/>
                  </a:lnTo>
                  <a:lnTo>
                    <a:pt x="64" y="46"/>
                  </a:lnTo>
                  <a:lnTo>
                    <a:pt x="57" y="56"/>
                  </a:lnTo>
                  <a:lnTo>
                    <a:pt x="46" y="64"/>
                  </a:lnTo>
                  <a:lnTo>
                    <a:pt x="33" y="67"/>
                  </a:lnTo>
                  <a:lnTo>
                    <a:pt x="20" y="64"/>
                  </a:lnTo>
                  <a:lnTo>
                    <a:pt x="10" y="56"/>
                  </a:lnTo>
                  <a:lnTo>
                    <a:pt x="3" y="46"/>
                  </a:lnTo>
                  <a:lnTo>
                    <a:pt x="0" y="33"/>
                  </a:lnTo>
                  <a:lnTo>
                    <a:pt x="3" y="20"/>
                  </a:lnTo>
                  <a:lnTo>
                    <a:pt x="10" y="10"/>
                  </a:lnTo>
                  <a:lnTo>
                    <a:pt x="20" y="3"/>
                  </a:lnTo>
                  <a:lnTo>
                    <a:pt x="33"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71" name="Freeform 78"/>
            <p:cNvSpPr>
              <a:spLocks/>
            </p:cNvSpPr>
            <p:nvPr/>
          </p:nvSpPr>
          <p:spPr bwMode="auto">
            <a:xfrm>
              <a:off x="1444" y="1249"/>
              <a:ext cx="213" cy="442"/>
            </a:xfrm>
            <a:custGeom>
              <a:avLst/>
              <a:gdLst>
                <a:gd name="T0" fmla="*/ 38 w 213"/>
                <a:gd name="T1" fmla="*/ 3 h 442"/>
                <a:gd name="T2" fmla="*/ 13 w 213"/>
                <a:gd name="T3" fmla="*/ 61 h 442"/>
                <a:gd name="T4" fmla="*/ 152 w 213"/>
                <a:gd name="T5" fmla="*/ 38 h 442"/>
                <a:gd name="T6" fmla="*/ 162 w 213"/>
                <a:gd name="T7" fmla="*/ 64 h 442"/>
                <a:gd name="T8" fmla="*/ 191 w 213"/>
                <a:gd name="T9" fmla="*/ 106 h 442"/>
                <a:gd name="T10" fmla="*/ 211 w 213"/>
                <a:gd name="T11" fmla="*/ 125 h 442"/>
                <a:gd name="T12" fmla="*/ 184 w 213"/>
                <a:gd name="T13" fmla="*/ 134 h 442"/>
                <a:gd name="T14" fmla="*/ 178 w 213"/>
                <a:gd name="T15" fmla="*/ 130 h 442"/>
                <a:gd name="T16" fmla="*/ 187 w 213"/>
                <a:gd name="T17" fmla="*/ 109 h 442"/>
                <a:gd name="T18" fmla="*/ 155 w 213"/>
                <a:gd name="T19" fmla="*/ 108 h 442"/>
                <a:gd name="T20" fmla="*/ 102 w 213"/>
                <a:gd name="T21" fmla="*/ 124 h 442"/>
                <a:gd name="T22" fmla="*/ 66 w 213"/>
                <a:gd name="T23" fmla="*/ 127 h 442"/>
                <a:gd name="T24" fmla="*/ 66 w 213"/>
                <a:gd name="T25" fmla="*/ 207 h 442"/>
                <a:gd name="T26" fmla="*/ 61 w 213"/>
                <a:gd name="T27" fmla="*/ 208 h 442"/>
                <a:gd name="T28" fmla="*/ 45 w 213"/>
                <a:gd name="T29" fmla="*/ 195 h 442"/>
                <a:gd name="T30" fmla="*/ 32 w 213"/>
                <a:gd name="T31" fmla="*/ 198 h 442"/>
                <a:gd name="T32" fmla="*/ 27 w 213"/>
                <a:gd name="T33" fmla="*/ 208 h 442"/>
                <a:gd name="T34" fmla="*/ 24 w 213"/>
                <a:gd name="T35" fmla="*/ 236 h 442"/>
                <a:gd name="T36" fmla="*/ 35 w 213"/>
                <a:gd name="T37" fmla="*/ 276 h 442"/>
                <a:gd name="T38" fmla="*/ 56 w 213"/>
                <a:gd name="T39" fmla="*/ 300 h 442"/>
                <a:gd name="T40" fmla="*/ 70 w 213"/>
                <a:gd name="T41" fmla="*/ 304 h 442"/>
                <a:gd name="T42" fmla="*/ 75 w 213"/>
                <a:gd name="T43" fmla="*/ 301 h 442"/>
                <a:gd name="T44" fmla="*/ 86 w 213"/>
                <a:gd name="T45" fmla="*/ 343 h 442"/>
                <a:gd name="T46" fmla="*/ 120 w 213"/>
                <a:gd name="T47" fmla="*/ 412 h 442"/>
                <a:gd name="T48" fmla="*/ 143 w 213"/>
                <a:gd name="T49" fmla="*/ 439 h 442"/>
                <a:gd name="T50" fmla="*/ 139 w 213"/>
                <a:gd name="T51" fmla="*/ 442 h 442"/>
                <a:gd name="T52" fmla="*/ 96 w 213"/>
                <a:gd name="T53" fmla="*/ 381 h 442"/>
                <a:gd name="T54" fmla="*/ 54 w 213"/>
                <a:gd name="T55" fmla="*/ 306 h 442"/>
                <a:gd name="T56" fmla="*/ 31 w 213"/>
                <a:gd name="T57" fmla="*/ 279 h 442"/>
                <a:gd name="T58" fmla="*/ 19 w 213"/>
                <a:gd name="T59" fmla="*/ 242 h 442"/>
                <a:gd name="T60" fmla="*/ 9 w 213"/>
                <a:gd name="T61" fmla="*/ 192 h 442"/>
                <a:gd name="T62" fmla="*/ 0 w 213"/>
                <a:gd name="T63" fmla="*/ 124 h 442"/>
                <a:gd name="T64" fmla="*/ 8 w 213"/>
                <a:gd name="T65" fmla="*/ 67 h 442"/>
                <a:gd name="T66" fmla="*/ 34 w 213"/>
                <a:gd name="T6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 h="442">
                  <a:moveTo>
                    <a:pt x="34" y="0"/>
                  </a:moveTo>
                  <a:lnTo>
                    <a:pt x="38" y="3"/>
                  </a:lnTo>
                  <a:lnTo>
                    <a:pt x="24" y="31"/>
                  </a:lnTo>
                  <a:lnTo>
                    <a:pt x="13" y="61"/>
                  </a:lnTo>
                  <a:lnTo>
                    <a:pt x="156" y="61"/>
                  </a:lnTo>
                  <a:lnTo>
                    <a:pt x="152" y="38"/>
                  </a:lnTo>
                  <a:lnTo>
                    <a:pt x="157" y="36"/>
                  </a:lnTo>
                  <a:lnTo>
                    <a:pt x="162" y="64"/>
                  </a:lnTo>
                  <a:lnTo>
                    <a:pt x="173" y="87"/>
                  </a:lnTo>
                  <a:lnTo>
                    <a:pt x="191" y="106"/>
                  </a:lnTo>
                  <a:lnTo>
                    <a:pt x="213" y="121"/>
                  </a:lnTo>
                  <a:lnTo>
                    <a:pt x="211" y="125"/>
                  </a:lnTo>
                  <a:lnTo>
                    <a:pt x="210" y="125"/>
                  </a:lnTo>
                  <a:lnTo>
                    <a:pt x="184" y="134"/>
                  </a:lnTo>
                  <a:lnTo>
                    <a:pt x="155" y="141"/>
                  </a:lnTo>
                  <a:lnTo>
                    <a:pt x="178" y="130"/>
                  </a:lnTo>
                  <a:lnTo>
                    <a:pt x="197" y="118"/>
                  </a:lnTo>
                  <a:lnTo>
                    <a:pt x="187" y="109"/>
                  </a:lnTo>
                  <a:lnTo>
                    <a:pt x="176" y="99"/>
                  </a:lnTo>
                  <a:lnTo>
                    <a:pt x="155" y="108"/>
                  </a:lnTo>
                  <a:lnTo>
                    <a:pt x="127" y="118"/>
                  </a:lnTo>
                  <a:lnTo>
                    <a:pt x="102" y="124"/>
                  </a:lnTo>
                  <a:lnTo>
                    <a:pt x="82" y="127"/>
                  </a:lnTo>
                  <a:lnTo>
                    <a:pt x="66" y="127"/>
                  </a:lnTo>
                  <a:lnTo>
                    <a:pt x="66" y="188"/>
                  </a:lnTo>
                  <a:lnTo>
                    <a:pt x="66" y="207"/>
                  </a:lnTo>
                  <a:lnTo>
                    <a:pt x="66" y="212"/>
                  </a:lnTo>
                  <a:lnTo>
                    <a:pt x="61" y="208"/>
                  </a:lnTo>
                  <a:lnTo>
                    <a:pt x="54" y="199"/>
                  </a:lnTo>
                  <a:lnTo>
                    <a:pt x="45" y="195"/>
                  </a:lnTo>
                  <a:lnTo>
                    <a:pt x="38" y="195"/>
                  </a:lnTo>
                  <a:lnTo>
                    <a:pt x="32" y="198"/>
                  </a:lnTo>
                  <a:lnTo>
                    <a:pt x="29" y="202"/>
                  </a:lnTo>
                  <a:lnTo>
                    <a:pt x="27" y="208"/>
                  </a:lnTo>
                  <a:lnTo>
                    <a:pt x="24" y="217"/>
                  </a:lnTo>
                  <a:lnTo>
                    <a:pt x="24" y="236"/>
                  </a:lnTo>
                  <a:lnTo>
                    <a:pt x="28" y="258"/>
                  </a:lnTo>
                  <a:lnTo>
                    <a:pt x="35" y="276"/>
                  </a:lnTo>
                  <a:lnTo>
                    <a:pt x="45" y="291"/>
                  </a:lnTo>
                  <a:lnTo>
                    <a:pt x="56" y="300"/>
                  </a:lnTo>
                  <a:lnTo>
                    <a:pt x="66" y="304"/>
                  </a:lnTo>
                  <a:lnTo>
                    <a:pt x="70" y="304"/>
                  </a:lnTo>
                  <a:lnTo>
                    <a:pt x="72" y="303"/>
                  </a:lnTo>
                  <a:lnTo>
                    <a:pt x="75" y="301"/>
                  </a:lnTo>
                  <a:lnTo>
                    <a:pt x="76" y="304"/>
                  </a:lnTo>
                  <a:lnTo>
                    <a:pt x="86" y="343"/>
                  </a:lnTo>
                  <a:lnTo>
                    <a:pt x="102" y="380"/>
                  </a:lnTo>
                  <a:lnTo>
                    <a:pt x="120" y="412"/>
                  </a:lnTo>
                  <a:lnTo>
                    <a:pt x="143" y="439"/>
                  </a:lnTo>
                  <a:lnTo>
                    <a:pt x="143" y="439"/>
                  </a:lnTo>
                  <a:lnTo>
                    <a:pt x="143" y="442"/>
                  </a:lnTo>
                  <a:lnTo>
                    <a:pt x="139" y="442"/>
                  </a:lnTo>
                  <a:lnTo>
                    <a:pt x="115" y="413"/>
                  </a:lnTo>
                  <a:lnTo>
                    <a:pt x="96" y="381"/>
                  </a:lnTo>
                  <a:lnTo>
                    <a:pt x="82" y="345"/>
                  </a:lnTo>
                  <a:lnTo>
                    <a:pt x="54" y="306"/>
                  </a:lnTo>
                  <a:lnTo>
                    <a:pt x="43" y="295"/>
                  </a:lnTo>
                  <a:lnTo>
                    <a:pt x="31" y="279"/>
                  </a:lnTo>
                  <a:lnTo>
                    <a:pt x="24" y="259"/>
                  </a:lnTo>
                  <a:lnTo>
                    <a:pt x="19" y="242"/>
                  </a:lnTo>
                  <a:lnTo>
                    <a:pt x="18" y="226"/>
                  </a:lnTo>
                  <a:lnTo>
                    <a:pt x="9" y="192"/>
                  </a:lnTo>
                  <a:lnTo>
                    <a:pt x="3" y="157"/>
                  </a:lnTo>
                  <a:lnTo>
                    <a:pt x="0" y="124"/>
                  </a:lnTo>
                  <a:lnTo>
                    <a:pt x="3" y="95"/>
                  </a:lnTo>
                  <a:lnTo>
                    <a:pt x="8" y="67"/>
                  </a:lnTo>
                  <a:lnTo>
                    <a:pt x="18" y="32"/>
                  </a:lnTo>
                  <a:lnTo>
                    <a:pt x="34"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72" name="Freeform 79"/>
            <p:cNvSpPr>
              <a:spLocks/>
            </p:cNvSpPr>
            <p:nvPr/>
          </p:nvSpPr>
          <p:spPr bwMode="auto">
            <a:xfrm>
              <a:off x="2388" y="1373"/>
              <a:ext cx="505" cy="490"/>
            </a:xfrm>
            <a:custGeom>
              <a:avLst/>
              <a:gdLst>
                <a:gd name="T0" fmla="*/ 301 w 505"/>
                <a:gd name="T1" fmla="*/ 3 h 490"/>
                <a:gd name="T2" fmla="*/ 383 w 505"/>
                <a:gd name="T3" fmla="*/ 16 h 490"/>
                <a:gd name="T4" fmla="*/ 441 w 505"/>
                <a:gd name="T5" fmla="*/ 33 h 490"/>
                <a:gd name="T6" fmla="*/ 459 w 505"/>
                <a:gd name="T7" fmla="*/ 70 h 490"/>
                <a:gd name="T8" fmla="*/ 459 w 505"/>
                <a:gd name="T9" fmla="*/ 97 h 490"/>
                <a:gd name="T10" fmla="*/ 473 w 505"/>
                <a:gd name="T11" fmla="*/ 83 h 490"/>
                <a:gd name="T12" fmla="*/ 491 w 505"/>
                <a:gd name="T13" fmla="*/ 78 h 490"/>
                <a:gd name="T14" fmla="*/ 504 w 505"/>
                <a:gd name="T15" fmla="*/ 94 h 490"/>
                <a:gd name="T16" fmla="*/ 505 w 505"/>
                <a:gd name="T17" fmla="*/ 126 h 490"/>
                <a:gd name="T18" fmla="*/ 495 w 505"/>
                <a:gd name="T19" fmla="*/ 161 h 490"/>
                <a:gd name="T20" fmla="*/ 479 w 505"/>
                <a:gd name="T21" fmla="*/ 186 h 490"/>
                <a:gd name="T22" fmla="*/ 459 w 505"/>
                <a:gd name="T23" fmla="*/ 196 h 490"/>
                <a:gd name="T24" fmla="*/ 453 w 505"/>
                <a:gd name="T25" fmla="*/ 195 h 490"/>
                <a:gd name="T26" fmla="*/ 448 w 505"/>
                <a:gd name="T27" fmla="*/ 196 h 490"/>
                <a:gd name="T28" fmla="*/ 421 w 505"/>
                <a:gd name="T29" fmla="*/ 278 h 490"/>
                <a:gd name="T30" fmla="*/ 376 w 505"/>
                <a:gd name="T31" fmla="*/ 343 h 490"/>
                <a:gd name="T32" fmla="*/ 379 w 505"/>
                <a:gd name="T33" fmla="*/ 403 h 490"/>
                <a:gd name="T34" fmla="*/ 379 w 505"/>
                <a:gd name="T35" fmla="*/ 407 h 490"/>
                <a:gd name="T36" fmla="*/ 365 w 505"/>
                <a:gd name="T37" fmla="*/ 429 h 490"/>
                <a:gd name="T38" fmla="*/ 341 w 505"/>
                <a:gd name="T39" fmla="*/ 456 h 490"/>
                <a:gd name="T40" fmla="*/ 303 w 505"/>
                <a:gd name="T41" fmla="*/ 480 h 490"/>
                <a:gd name="T42" fmla="*/ 253 w 505"/>
                <a:gd name="T43" fmla="*/ 490 h 490"/>
                <a:gd name="T44" fmla="*/ 201 w 505"/>
                <a:gd name="T45" fmla="*/ 480 h 490"/>
                <a:gd name="T46" fmla="*/ 163 w 505"/>
                <a:gd name="T47" fmla="*/ 455 h 490"/>
                <a:gd name="T48" fmla="*/ 139 w 505"/>
                <a:gd name="T49" fmla="*/ 426 h 490"/>
                <a:gd name="T50" fmla="*/ 127 w 505"/>
                <a:gd name="T51" fmla="*/ 406 h 490"/>
                <a:gd name="T52" fmla="*/ 127 w 505"/>
                <a:gd name="T53" fmla="*/ 403 h 490"/>
                <a:gd name="T54" fmla="*/ 130 w 505"/>
                <a:gd name="T55" fmla="*/ 343 h 490"/>
                <a:gd name="T56" fmla="*/ 85 w 505"/>
                <a:gd name="T57" fmla="*/ 278 h 490"/>
                <a:gd name="T58" fmla="*/ 56 w 505"/>
                <a:gd name="T59" fmla="*/ 196 h 490"/>
                <a:gd name="T60" fmla="*/ 53 w 505"/>
                <a:gd name="T61" fmla="*/ 195 h 490"/>
                <a:gd name="T62" fmla="*/ 47 w 505"/>
                <a:gd name="T63" fmla="*/ 196 h 490"/>
                <a:gd name="T64" fmla="*/ 25 w 505"/>
                <a:gd name="T65" fmla="*/ 183 h 490"/>
                <a:gd name="T66" fmla="*/ 5 w 505"/>
                <a:gd name="T67" fmla="*/ 145 h 490"/>
                <a:gd name="T68" fmla="*/ 0 w 505"/>
                <a:gd name="T69" fmla="*/ 100 h 490"/>
                <a:gd name="T70" fmla="*/ 6 w 505"/>
                <a:gd name="T71" fmla="*/ 86 h 490"/>
                <a:gd name="T72" fmla="*/ 15 w 505"/>
                <a:gd name="T73" fmla="*/ 78 h 490"/>
                <a:gd name="T74" fmla="*/ 32 w 505"/>
                <a:gd name="T75" fmla="*/ 83 h 490"/>
                <a:gd name="T76" fmla="*/ 47 w 505"/>
                <a:gd name="T77" fmla="*/ 97 h 490"/>
                <a:gd name="T78" fmla="*/ 47 w 505"/>
                <a:gd name="T79" fmla="*/ 70 h 490"/>
                <a:gd name="T80" fmla="*/ 64 w 505"/>
                <a:gd name="T81" fmla="*/ 33 h 490"/>
                <a:gd name="T82" fmla="*/ 123 w 505"/>
                <a:gd name="T83" fmla="*/ 16 h 490"/>
                <a:gd name="T84" fmla="*/ 204 w 505"/>
                <a:gd name="T85" fmla="*/ 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490">
                  <a:moveTo>
                    <a:pt x="252" y="0"/>
                  </a:moveTo>
                  <a:lnTo>
                    <a:pt x="301" y="3"/>
                  </a:lnTo>
                  <a:lnTo>
                    <a:pt x="344" y="7"/>
                  </a:lnTo>
                  <a:lnTo>
                    <a:pt x="383" y="16"/>
                  </a:lnTo>
                  <a:lnTo>
                    <a:pt x="415" y="24"/>
                  </a:lnTo>
                  <a:lnTo>
                    <a:pt x="441" y="33"/>
                  </a:lnTo>
                  <a:lnTo>
                    <a:pt x="459" y="40"/>
                  </a:lnTo>
                  <a:lnTo>
                    <a:pt x="459" y="70"/>
                  </a:lnTo>
                  <a:lnTo>
                    <a:pt x="459" y="90"/>
                  </a:lnTo>
                  <a:lnTo>
                    <a:pt x="459" y="97"/>
                  </a:lnTo>
                  <a:lnTo>
                    <a:pt x="463" y="91"/>
                  </a:lnTo>
                  <a:lnTo>
                    <a:pt x="473" y="83"/>
                  </a:lnTo>
                  <a:lnTo>
                    <a:pt x="482" y="78"/>
                  </a:lnTo>
                  <a:lnTo>
                    <a:pt x="491" y="78"/>
                  </a:lnTo>
                  <a:lnTo>
                    <a:pt x="498" y="84"/>
                  </a:lnTo>
                  <a:lnTo>
                    <a:pt x="504" y="94"/>
                  </a:lnTo>
                  <a:lnTo>
                    <a:pt x="505" y="109"/>
                  </a:lnTo>
                  <a:lnTo>
                    <a:pt x="505" y="126"/>
                  </a:lnTo>
                  <a:lnTo>
                    <a:pt x="501" y="145"/>
                  </a:lnTo>
                  <a:lnTo>
                    <a:pt x="495" y="161"/>
                  </a:lnTo>
                  <a:lnTo>
                    <a:pt x="488" y="174"/>
                  </a:lnTo>
                  <a:lnTo>
                    <a:pt x="479" y="186"/>
                  </a:lnTo>
                  <a:lnTo>
                    <a:pt x="469" y="193"/>
                  </a:lnTo>
                  <a:lnTo>
                    <a:pt x="459" y="196"/>
                  </a:lnTo>
                  <a:lnTo>
                    <a:pt x="456" y="195"/>
                  </a:lnTo>
                  <a:lnTo>
                    <a:pt x="453" y="195"/>
                  </a:lnTo>
                  <a:lnTo>
                    <a:pt x="450" y="193"/>
                  </a:lnTo>
                  <a:lnTo>
                    <a:pt x="448" y="196"/>
                  </a:lnTo>
                  <a:lnTo>
                    <a:pt x="437" y="238"/>
                  </a:lnTo>
                  <a:lnTo>
                    <a:pt x="421" y="278"/>
                  </a:lnTo>
                  <a:lnTo>
                    <a:pt x="400" y="312"/>
                  </a:lnTo>
                  <a:lnTo>
                    <a:pt x="376" y="343"/>
                  </a:lnTo>
                  <a:lnTo>
                    <a:pt x="376" y="343"/>
                  </a:lnTo>
                  <a:lnTo>
                    <a:pt x="379" y="403"/>
                  </a:lnTo>
                  <a:lnTo>
                    <a:pt x="379" y="404"/>
                  </a:lnTo>
                  <a:lnTo>
                    <a:pt x="379" y="407"/>
                  </a:lnTo>
                  <a:lnTo>
                    <a:pt x="373" y="417"/>
                  </a:lnTo>
                  <a:lnTo>
                    <a:pt x="365" y="429"/>
                  </a:lnTo>
                  <a:lnTo>
                    <a:pt x="354" y="442"/>
                  </a:lnTo>
                  <a:lnTo>
                    <a:pt x="341" y="456"/>
                  </a:lnTo>
                  <a:lnTo>
                    <a:pt x="323" y="468"/>
                  </a:lnTo>
                  <a:lnTo>
                    <a:pt x="303" y="480"/>
                  </a:lnTo>
                  <a:lnTo>
                    <a:pt x="280" y="487"/>
                  </a:lnTo>
                  <a:lnTo>
                    <a:pt x="253" y="490"/>
                  </a:lnTo>
                  <a:lnTo>
                    <a:pt x="226" y="487"/>
                  </a:lnTo>
                  <a:lnTo>
                    <a:pt x="201" y="480"/>
                  </a:lnTo>
                  <a:lnTo>
                    <a:pt x="181" y="468"/>
                  </a:lnTo>
                  <a:lnTo>
                    <a:pt x="163" y="455"/>
                  </a:lnTo>
                  <a:lnTo>
                    <a:pt x="150" y="440"/>
                  </a:lnTo>
                  <a:lnTo>
                    <a:pt x="139" y="426"/>
                  </a:lnTo>
                  <a:lnTo>
                    <a:pt x="131" y="414"/>
                  </a:lnTo>
                  <a:lnTo>
                    <a:pt x="127" y="406"/>
                  </a:lnTo>
                  <a:lnTo>
                    <a:pt x="127" y="404"/>
                  </a:lnTo>
                  <a:lnTo>
                    <a:pt x="127" y="403"/>
                  </a:lnTo>
                  <a:lnTo>
                    <a:pt x="130" y="343"/>
                  </a:lnTo>
                  <a:lnTo>
                    <a:pt x="130" y="343"/>
                  </a:lnTo>
                  <a:lnTo>
                    <a:pt x="105" y="312"/>
                  </a:lnTo>
                  <a:lnTo>
                    <a:pt x="85" y="278"/>
                  </a:lnTo>
                  <a:lnTo>
                    <a:pt x="69" y="238"/>
                  </a:lnTo>
                  <a:lnTo>
                    <a:pt x="56" y="196"/>
                  </a:lnTo>
                  <a:lnTo>
                    <a:pt x="56" y="193"/>
                  </a:lnTo>
                  <a:lnTo>
                    <a:pt x="53" y="195"/>
                  </a:lnTo>
                  <a:lnTo>
                    <a:pt x="50" y="195"/>
                  </a:lnTo>
                  <a:lnTo>
                    <a:pt x="47" y="196"/>
                  </a:lnTo>
                  <a:lnTo>
                    <a:pt x="35" y="193"/>
                  </a:lnTo>
                  <a:lnTo>
                    <a:pt x="25" y="183"/>
                  </a:lnTo>
                  <a:lnTo>
                    <a:pt x="15" y="170"/>
                  </a:lnTo>
                  <a:lnTo>
                    <a:pt x="5" y="145"/>
                  </a:lnTo>
                  <a:lnTo>
                    <a:pt x="0" y="122"/>
                  </a:lnTo>
                  <a:lnTo>
                    <a:pt x="0" y="100"/>
                  </a:lnTo>
                  <a:lnTo>
                    <a:pt x="3" y="93"/>
                  </a:lnTo>
                  <a:lnTo>
                    <a:pt x="6" y="86"/>
                  </a:lnTo>
                  <a:lnTo>
                    <a:pt x="11" y="81"/>
                  </a:lnTo>
                  <a:lnTo>
                    <a:pt x="15" y="78"/>
                  </a:lnTo>
                  <a:lnTo>
                    <a:pt x="24" y="78"/>
                  </a:lnTo>
                  <a:lnTo>
                    <a:pt x="32" y="83"/>
                  </a:lnTo>
                  <a:lnTo>
                    <a:pt x="41" y="91"/>
                  </a:lnTo>
                  <a:lnTo>
                    <a:pt x="47" y="97"/>
                  </a:lnTo>
                  <a:lnTo>
                    <a:pt x="47" y="90"/>
                  </a:lnTo>
                  <a:lnTo>
                    <a:pt x="47" y="70"/>
                  </a:lnTo>
                  <a:lnTo>
                    <a:pt x="45" y="40"/>
                  </a:lnTo>
                  <a:lnTo>
                    <a:pt x="64" y="33"/>
                  </a:lnTo>
                  <a:lnTo>
                    <a:pt x="91" y="24"/>
                  </a:lnTo>
                  <a:lnTo>
                    <a:pt x="123" y="16"/>
                  </a:lnTo>
                  <a:lnTo>
                    <a:pt x="160" y="7"/>
                  </a:lnTo>
                  <a:lnTo>
                    <a:pt x="204" y="3"/>
                  </a:lnTo>
                  <a:lnTo>
                    <a:pt x="25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73" name="Freeform 80"/>
            <p:cNvSpPr>
              <a:spLocks/>
            </p:cNvSpPr>
            <p:nvPr/>
          </p:nvSpPr>
          <p:spPr bwMode="auto">
            <a:xfrm>
              <a:off x="3005" y="2115"/>
              <a:ext cx="32" cy="58"/>
            </a:xfrm>
            <a:custGeom>
              <a:avLst/>
              <a:gdLst>
                <a:gd name="T0" fmla="*/ 22 w 32"/>
                <a:gd name="T1" fmla="*/ 0 h 58"/>
                <a:gd name="T2" fmla="*/ 22 w 32"/>
                <a:gd name="T3" fmla="*/ 5 h 58"/>
                <a:gd name="T4" fmla="*/ 25 w 32"/>
                <a:gd name="T5" fmla="*/ 13 h 58"/>
                <a:gd name="T6" fmla="*/ 28 w 32"/>
                <a:gd name="T7" fmla="*/ 17 h 58"/>
                <a:gd name="T8" fmla="*/ 32 w 32"/>
                <a:gd name="T9" fmla="*/ 23 h 58"/>
                <a:gd name="T10" fmla="*/ 9 w 32"/>
                <a:gd name="T11" fmla="*/ 58 h 58"/>
                <a:gd name="T12" fmla="*/ 3 w 32"/>
                <a:gd name="T13" fmla="*/ 58 h 58"/>
                <a:gd name="T14" fmla="*/ 0 w 32"/>
                <a:gd name="T15" fmla="*/ 13 h 58"/>
                <a:gd name="T16" fmla="*/ 6 w 32"/>
                <a:gd name="T17" fmla="*/ 11 h 58"/>
                <a:gd name="T18" fmla="*/ 12 w 32"/>
                <a:gd name="T19" fmla="*/ 8 h 58"/>
                <a:gd name="T20" fmla="*/ 18 w 32"/>
                <a:gd name="T21" fmla="*/ 4 h 58"/>
                <a:gd name="T22" fmla="*/ 22 w 32"/>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58">
                  <a:moveTo>
                    <a:pt x="22" y="0"/>
                  </a:moveTo>
                  <a:lnTo>
                    <a:pt x="22" y="5"/>
                  </a:lnTo>
                  <a:lnTo>
                    <a:pt x="25" y="13"/>
                  </a:lnTo>
                  <a:lnTo>
                    <a:pt x="28" y="17"/>
                  </a:lnTo>
                  <a:lnTo>
                    <a:pt x="32" y="23"/>
                  </a:lnTo>
                  <a:lnTo>
                    <a:pt x="9" y="58"/>
                  </a:lnTo>
                  <a:lnTo>
                    <a:pt x="3" y="58"/>
                  </a:lnTo>
                  <a:lnTo>
                    <a:pt x="0" y="13"/>
                  </a:lnTo>
                  <a:lnTo>
                    <a:pt x="6" y="11"/>
                  </a:lnTo>
                  <a:lnTo>
                    <a:pt x="12" y="8"/>
                  </a:lnTo>
                  <a:lnTo>
                    <a:pt x="18" y="4"/>
                  </a:lnTo>
                  <a:lnTo>
                    <a:pt x="22"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74" name="Freeform 81"/>
            <p:cNvSpPr>
              <a:spLocks noEditPoints="1"/>
            </p:cNvSpPr>
            <p:nvPr/>
          </p:nvSpPr>
          <p:spPr bwMode="auto">
            <a:xfrm>
              <a:off x="2031" y="1813"/>
              <a:ext cx="1220" cy="806"/>
            </a:xfrm>
            <a:custGeom>
              <a:avLst/>
              <a:gdLst>
                <a:gd name="T0" fmla="*/ 933 w 1220"/>
                <a:gd name="T1" fmla="*/ 286 h 806"/>
                <a:gd name="T2" fmla="*/ 962 w 1220"/>
                <a:gd name="T3" fmla="*/ 360 h 806"/>
                <a:gd name="T4" fmla="*/ 856 w 1220"/>
                <a:gd name="T5" fmla="*/ 360 h 806"/>
                <a:gd name="T6" fmla="*/ 1021 w 1220"/>
                <a:gd name="T7" fmla="*/ 332 h 806"/>
                <a:gd name="T8" fmla="*/ 1063 w 1220"/>
                <a:gd name="T9" fmla="*/ 307 h 806"/>
                <a:gd name="T10" fmla="*/ 1025 w 1220"/>
                <a:gd name="T11" fmla="*/ 264 h 806"/>
                <a:gd name="T12" fmla="*/ 977 w 1220"/>
                <a:gd name="T13" fmla="*/ 248 h 806"/>
                <a:gd name="T14" fmla="*/ 900 w 1220"/>
                <a:gd name="T15" fmla="*/ 229 h 806"/>
                <a:gd name="T16" fmla="*/ 888 w 1220"/>
                <a:gd name="T17" fmla="*/ 249 h 806"/>
                <a:gd name="T18" fmla="*/ 885 w 1220"/>
                <a:gd name="T19" fmla="*/ 299 h 806"/>
                <a:gd name="T20" fmla="*/ 781 w 1220"/>
                <a:gd name="T21" fmla="*/ 0 h 806"/>
                <a:gd name="T22" fmla="*/ 834 w 1220"/>
                <a:gd name="T23" fmla="*/ 35 h 806"/>
                <a:gd name="T24" fmla="*/ 933 w 1220"/>
                <a:gd name="T25" fmla="*/ 79 h 806"/>
                <a:gd name="T26" fmla="*/ 1034 w 1220"/>
                <a:gd name="T27" fmla="*/ 120 h 806"/>
                <a:gd name="T28" fmla="*/ 1133 w 1220"/>
                <a:gd name="T29" fmla="*/ 201 h 806"/>
                <a:gd name="T30" fmla="*/ 1175 w 1220"/>
                <a:gd name="T31" fmla="*/ 329 h 806"/>
                <a:gd name="T32" fmla="*/ 1211 w 1220"/>
                <a:gd name="T33" fmla="*/ 563 h 806"/>
                <a:gd name="T34" fmla="*/ 1220 w 1220"/>
                <a:gd name="T35" fmla="*/ 667 h 806"/>
                <a:gd name="T36" fmla="*/ 1191 w 1220"/>
                <a:gd name="T37" fmla="*/ 690 h 806"/>
                <a:gd name="T38" fmla="*/ 1031 w 1220"/>
                <a:gd name="T39" fmla="*/ 757 h 806"/>
                <a:gd name="T40" fmla="*/ 756 w 1220"/>
                <a:gd name="T41" fmla="*/ 802 h 806"/>
                <a:gd name="T42" fmla="*/ 640 w 1220"/>
                <a:gd name="T43" fmla="*/ 806 h 806"/>
                <a:gd name="T44" fmla="*/ 560 w 1220"/>
                <a:gd name="T45" fmla="*/ 806 h 806"/>
                <a:gd name="T46" fmla="*/ 362 w 1220"/>
                <a:gd name="T47" fmla="*/ 790 h 806"/>
                <a:gd name="T48" fmla="*/ 104 w 1220"/>
                <a:gd name="T49" fmla="*/ 728 h 806"/>
                <a:gd name="T50" fmla="*/ 5 w 1220"/>
                <a:gd name="T51" fmla="*/ 674 h 806"/>
                <a:gd name="T52" fmla="*/ 1 w 1220"/>
                <a:gd name="T53" fmla="*/ 649 h 806"/>
                <a:gd name="T54" fmla="*/ 18 w 1220"/>
                <a:gd name="T55" fmla="*/ 470 h 806"/>
                <a:gd name="T56" fmla="*/ 64 w 1220"/>
                <a:gd name="T57" fmla="*/ 261 h 806"/>
                <a:gd name="T58" fmla="*/ 116 w 1220"/>
                <a:gd name="T59" fmla="*/ 163 h 806"/>
                <a:gd name="T60" fmla="*/ 229 w 1220"/>
                <a:gd name="T61" fmla="*/ 102 h 806"/>
                <a:gd name="T62" fmla="*/ 331 w 1220"/>
                <a:gd name="T63" fmla="*/ 60 h 806"/>
                <a:gd name="T64" fmla="*/ 400 w 1220"/>
                <a:gd name="T65" fmla="*/ 30 h 806"/>
                <a:gd name="T66" fmla="*/ 432 w 1220"/>
                <a:gd name="T67" fmla="*/ 127 h 806"/>
                <a:gd name="T68" fmla="*/ 442 w 1220"/>
                <a:gd name="T69" fmla="*/ 361 h 806"/>
                <a:gd name="T70" fmla="*/ 432 w 1220"/>
                <a:gd name="T71" fmla="*/ 409 h 806"/>
                <a:gd name="T72" fmla="*/ 459 w 1220"/>
                <a:gd name="T73" fmla="*/ 504 h 806"/>
                <a:gd name="T74" fmla="*/ 423 w 1220"/>
                <a:gd name="T75" fmla="*/ 572 h 806"/>
                <a:gd name="T76" fmla="*/ 400 w 1220"/>
                <a:gd name="T77" fmla="*/ 582 h 806"/>
                <a:gd name="T78" fmla="*/ 442 w 1220"/>
                <a:gd name="T79" fmla="*/ 579 h 806"/>
                <a:gd name="T80" fmla="*/ 475 w 1220"/>
                <a:gd name="T81" fmla="*/ 507 h 806"/>
                <a:gd name="T82" fmla="*/ 450 w 1220"/>
                <a:gd name="T83" fmla="*/ 438 h 806"/>
                <a:gd name="T84" fmla="*/ 458 w 1220"/>
                <a:gd name="T85" fmla="*/ 389 h 806"/>
                <a:gd name="T86" fmla="*/ 757 w 1220"/>
                <a:gd name="T87" fmla="*/ 382 h 806"/>
                <a:gd name="T88" fmla="*/ 757 w 1220"/>
                <a:gd name="T89" fmla="*/ 460 h 806"/>
                <a:gd name="T90" fmla="*/ 736 w 1220"/>
                <a:gd name="T91" fmla="*/ 553 h 806"/>
                <a:gd name="T92" fmla="*/ 792 w 1220"/>
                <a:gd name="T93" fmla="*/ 604 h 806"/>
                <a:gd name="T94" fmla="*/ 795 w 1220"/>
                <a:gd name="T95" fmla="*/ 592 h 806"/>
                <a:gd name="T96" fmla="*/ 762 w 1220"/>
                <a:gd name="T97" fmla="*/ 578 h 806"/>
                <a:gd name="T98" fmla="*/ 754 w 1220"/>
                <a:gd name="T99" fmla="*/ 499 h 806"/>
                <a:gd name="T100" fmla="*/ 782 w 1220"/>
                <a:gd name="T101" fmla="*/ 399 h 806"/>
                <a:gd name="T102" fmla="*/ 765 w 1220"/>
                <a:gd name="T103" fmla="*/ 207 h 806"/>
                <a:gd name="T104" fmla="*/ 779 w 1220"/>
                <a:gd name="T105" fmla="*/ 98 h 806"/>
                <a:gd name="T106" fmla="*/ 782 w 1220"/>
                <a:gd name="T107" fmla="*/ 2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0" h="806">
                  <a:moveTo>
                    <a:pt x="962" y="246"/>
                  </a:moveTo>
                  <a:lnTo>
                    <a:pt x="951" y="251"/>
                  </a:lnTo>
                  <a:lnTo>
                    <a:pt x="941" y="259"/>
                  </a:lnTo>
                  <a:lnTo>
                    <a:pt x="933" y="272"/>
                  </a:lnTo>
                  <a:lnTo>
                    <a:pt x="933" y="286"/>
                  </a:lnTo>
                  <a:lnTo>
                    <a:pt x="938" y="299"/>
                  </a:lnTo>
                  <a:lnTo>
                    <a:pt x="946" y="309"/>
                  </a:lnTo>
                  <a:lnTo>
                    <a:pt x="958" y="315"/>
                  </a:lnTo>
                  <a:lnTo>
                    <a:pt x="958" y="315"/>
                  </a:lnTo>
                  <a:lnTo>
                    <a:pt x="962" y="360"/>
                  </a:lnTo>
                  <a:lnTo>
                    <a:pt x="904" y="360"/>
                  </a:lnTo>
                  <a:lnTo>
                    <a:pt x="904" y="315"/>
                  </a:lnTo>
                  <a:lnTo>
                    <a:pt x="881" y="315"/>
                  </a:lnTo>
                  <a:lnTo>
                    <a:pt x="881" y="360"/>
                  </a:lnTo>
                  <a:lnTo>
                    <a:pt x="856" y="360"/>
                  </a:lnTo>
                  <a:lnTo>
                    <a:pt x="856" y="374"/>
                  </a:lnTo>
                  <a:lnTo>
                    <a:pt x="1038" y="374"/>
                  </a:lnTo>
                  <a:lnTo>
                    <a:pt x="1038" y="360"/>
                  </a:lnTo>
                  <a:lnTo>
                    <a:pt x="1000" y="360"/>
                  </a:lnTo>
                  <a:lnTo>
                    <a:pt x="1021" y="332"/>
                  </a:lnTo>
                  <a:lnTo>
                    <a:pt x="1021" y="332"/>
                  </a:lnTo>
                  <a:lnTo>
                    <a:pt x="1034" y="334"/>
                  </a:lnTo>
                  <a:lnTo>
                    <a:pt x="1047" y="329"/>
                  </a:lnTo>
                  <a:lnTo>
                    <a:pt x="1057" y="320"/>
                  </a:lnTo>
                  <a:lnTo>
                    <a:pt x="1063" y="307"/>
                  </a:lnTo>
                  <a:lnTo>
                    <a:pt x="1064" y="294"/>
                  </a:lnTo>
                  <a:lnTo>
                    <a:pt x="1060" y="281"/>
                  </a:lnTo>
                  <a:lnTo>
                    <a:pt x="1051" y="271"/>
                  </a:lnTo>
                  <a:lnTo>
                    <a:pt x="1040" y="265"/>
                  </a:lnTo>
                  <a:lnTo>
                    <a:pt x="1025" y="264"/>
                  </a:lnTo>
                  <a:lnTo>
                    <a:pt x="1012" y="270"/>
                  </a:lnTo>
                  <a:lnTo>
                    <a:pt x="1002" y="278"/>
                  </a:lnTo>
                  <a:lnTo>
                    <a:pt x="997" y="265"/>
                  </a:lnTo>
                  <a:lnTo>
                    <a:pt x="989" y="255"/>
                  </a:lnTo>
                  <a:lnTo>
                    <a:pt x="977" y="248"/>
                  </a:lnTo>
                  <a:lnTo>
                    <a:pt x="962" y="246"/>
                  </a:lnTo>
                  <a:close/>
                  <a:moveTo>
                    <a:pt x="903" y="227"/>
                  </a:moveTo>
                  <a:lnTo>
                    <a:pt x="903" y="227"/>
                  </a:lnTo>
                  <a:lnTo>
                    <a:pt x="901" y="227"/>
                  </a:lnTo>
                  <a:lnTo>
                    <a:pt x="900" y="229"/>
                  </a:lnTo>
                  <a:lnTo>
                    <a:pt x="897" y="230"/>
                  </a:lnTo>
                  <a:lnTo>
                    <a:pt x="894" y="233"/>
                  </a:lnTo>
                  <a:lnTo>
                    <a:pt x="893" y="238"/>
                  </a:lnTo>
                  <a:lnTo>
                    <a:pt x="890" y="242"/>
                  </a:lnTo>
                  <a:lnTo>
                    <a:pt x="888" y="249"/>
                  </a:lnTo>
                  <a:lnTo>
                    <a:pt x="888" y="262"/>
                  </a:lnTo>
                  <a:lnTo>
                    <a:pt x="890" y="272"/>
                  </a:lnTo>
                  <a:lnTo>
                    <a:pt x="891" y="280"/>
                  </a:lnTo>
                  <a:lnTo>
                    <a:pt x="890" y="287"/>
                  </a:lnTo>
                  <a:lnTo>
                    <a:pt x="885" y="299"/>
                  </a:lnTo>
                  <a:lnTo>
                    <a:pt x="882" y="307"/>
                  </a:lnTo>
                  <a:lnTo>
                    <a:pt x="881" y="310"/>
                  </a:lnTo>
                  <a:lnTo>
                    <a:pt x="903" y="310"/>
                  </a:lnTo>
                  <a:lnTo>
                    <a:pt x="903" y="227"/>
                  </a:lnTo>
                  <a:close/>
                  <a:moveTo>
                    <a:pt x="781" y="0"/>
                  </a:moveTo>
                  <a:lnTo>
                    <a:pt x="792" y="11"/>
                  </a:lnTo>
                  <a:lnTo>
                    <a:pt x="804" y="22"/>
                  </a:lnTo>
                  <a:lnTo>
                    <a:pt x="820" y="30"/>
                  </a:lnTo>
                  <a:lnTo>
                    <a:pt x="824" y="31"/>
                  </a:lnTo>
                  <a:lnTo>
                    <a:pt x="834" y="35"/>
                  </a:lnTo>
                  <a:lnTo>
                    <a:pt x="849" y="41"/>
                  </a:lnTo>
                  <a:lnTo>
                    <a:pt x="868" y="50"/>
                  </a:lnTo>
                  <a:lnTo>
                    <a:pt x="888" y="60"/>
                  </a:lnTo>
                  <a:lnTo>
                    <a:pt x="912" y="69"/>
                  </a:lnTo>
                  <a:lnTo>
                    <a:pt x="933" y="79"/>
                  </a:lnTo>
                  <a:lnTo>
                    <a:pt x="955" y="88"/>
                  </a:lnTo>
                  <a:lnTo>
                    <a:pt x="974" y="96"/>
                  </a:lnTo>
                  <a:lnTo>
                    <a:pt x="990" y="102"/>
                  </a:lnTo>
                  <a:lnTo>
                    <a:pt x="1010" y="110"/>
                  </a:lnTo>
                  <a:lnTo>
                    <a:pt x="1034" y="120"/>
                  </a:lnTo>
                  <a:lnTo>
                    <a:pt x="1058" y="133"/>
                  </a:lnTo>
                  <a:lnTo>
                    <a:pt x="1082" y="147"/>
                  </a:lnTo>
                  <a:lnTo>
                    <a:pt x="1104" y="163"/>
                  </a:lnTo>
                  <a:lnTo>
                    <a:pt x="1121" y="181"/>
                  </a:lnTo>
                  <a:lnTo>
                    <a:pt x="1133" y="201"/>
                  </a:lnTo>
                  <a:lnTo>
                    <a:pt x="1138" y="214"/>
                  </a:lnTo>
                  <a:lnTo>
                    <a:pt x="1146" y="235"/>
                  </a:lnTo>
                  <a:lnTo>
                    <a:pt x="1154" y="261"/>
                  </a:lnTo>
                  <a:lnTo>
                    <a:pt x="1165" y="291"/>
                  </a:lnTo>
                  <a:lnTo>
                    <a:pt x="1175" y="329"/>
                  </a:lnTo>
                  <a:lnTo>
                    <a:pt x="1185" y="371"/>
                  </a:lnTo>
                  <a:lnTo>
                    <a:pt x="1194" y="418"/>
                  </a:lnTo>
                  <a:lnTo>
                    <a:pt x="1201" y="470"/>
                  </a:lnTo>
                  <a:lnTo>
                    <a:pt x="1207" y="520"/>
                  </a:lnTo>
                  <a:lnTo>
                    <a:pt x="1211" y="563"/>
                  </a:lnTo>
                  <a:lnTo>
                    <a:pt x="1214" y="598"/>
                  </a:lnTo>
                  <a:lnTo>
                    <a:pt x="1217" y="627"/>
                  </a:lnTo>
                  <a:lnTo>
                    <a:pt x="1218" y="649"/>
                  </a:lnTo>
                  <a:lnTo>
                    <a:pt x="1218" y="662"/>
                  </a:lnTo>
                  <a:lnTo>
                    <a:pt x="1220" y="667"/>
                  </a:lnTo>
                  <a:lnTo>
                    <a:pt x="1220" y="670"/>
                  </a:lnTo>
                  <a:lnTo>
                    <a:pt x="1217" y="671"/>
                  </a:lnTo>
                  <a:lnTo>
                    <a:pt x="1214" y="674"/>
                  </a:lnTo>
                  <a:lnTo>
                    <a:pt x="1205" y="680"/>
                  </a:lnTo>
                  <a:lnTo>
                    <a:pt x="1191" y="690"/>
                  </a:lnTo>
                  <a:lnTo>
                    <a:pt x="1172" y="702"/>
                  </a:lnTo>
                  <a:lnTo>
                    <a:pt x="1146" y="715"/>
                  </a:lnTo>
                  <a:lnTo>
                    <a:pt x="1115" y="728"/>
                  </a:lnTo>
                  <a:lnTo>
                    <a:pt x="1077" y="742"/>
                  </a:lnTo>
                  <a:lnTo>
                    <a:pt x="1031" y="757"/>
                  </a:lnTo>
                  <a:lnTo>
                    <a:pt x="978" y="770"/>
                  </a:lnTo>
                  <a:lnTo>
                    <a:pt x="917" y="782"/>
                  </a:lnTo>
                  <a:lnTo>
                    <a:pt x="858" y="790"/>
                  </a:lnTo>
                  <a:lnTo>
                    <a:pt x="802" y="798"/>
                  </a:lnTo>
                  <a:lnTo>
                    <a:pt x="756" y="802"/>
                  </a:lnTo>
                  <a:lnTo>
                    <a:pt x="715" y="805"/>
                  </a:lnTo>
                  <a:lnTo>
                    <a:pt x="683" y="806"/>
                  </a:lnTo>
                  <a:lnTo>
                    <a:pt x="658" y="806"/>
                  </a:lnTo>
                  <a:lnTo>
                    <a:pt x="645" y="806"/>
                  </a:lnTo>
                  <a:lnTo>
                    <a:pt x="640" y="806"/>
                  </a:lnTo>
                  <a:lnTo>
                    <a:pt x="626" y="806"/>
                  </a:lnTo>
                  <a:lnTo>
                    <a:pt x="593" y="806"/>
                  </a:lnTo>
                  <a:lnTo>
                    <a:pt x="580" y="806"/>
                  </a:lnTo>
                  <a:lnTo>
                    <a:pt x="574" y="806"/>
                  </a:lnTo>
                  <a:lnTo>
                    <a:pt x="560" y="806"/>
                  </a:lnTo>
                  <a:lnTo>
                    <a:pt x="536" y="806"/>
                  </a:lnTo>
                  <a:lnTo>
                    <a:pt x="504" y="805"/>
                  </a:lnTo>
                  <a:lnTo>
                    <a:pt x="464" y="802"/>
                  </a:lnTo>
                  <a:lnTo>
                    <a:pt x="416" y="798"/>
                  </a:lnTo>
                  <a:lnTo>
                    <a:pt x="362" y="790"/>
                  </a:lnTo>
                  <a:lnTo>
                    <a:pt x="302" y="782"/>
                  </a:lnTo>
                  <a:lnTo>
                    <a:pt x="241" y="770"/>
                  </a:lnTo>
                  <a:lnTo>
                    <a:pt x="187" y="757"/>
                  </a:lnTo>
                  <a:lnTo>
                    <a:pt x="142" y="742"/>
                  </a:lnTo>
                  <a:lnTo>
                    <a:pt x="104" y="728"/>
                  </a:lnTo>
                  <a:lnTo>
                    <a:pt x="74" y="715"/>
                  </a:lnTo>
                  <a:lnTo>
                    <a:pt x="48" y="702"/>
                  </a:lnTo>
                  <a:lnTo>
                    <a:pt x="27" y="690"/>
                  </a:lnTo>
                  <a:lnTo>
                    <a:pt x="14" y="680"/>
                  </a:lnTo>
                  <a:lnTo>
                    <a:pt x="5" y="674"/>
                  </a:lnTo>
                  <a:lnTo>
                    <a:pt x="2" y="671"/>
                  </a:lnTo>
                  <a:lnTo>
                    <a:pt x="0" y="670"/>
                  </a:lnTo>
                  <a:lnTo>
                    <a:pt x="0" y="667"/>
                  </a:lnTo>
                  <a:lnTo>
                    <a:pt x="0" y="662"/>
                  </a:lnTo>
                  <a:lnTo>
                    <a:pt x="1" y="649"/>
                  </a:lnTo>
                  <a:lnTo>
                    <a:pt x="2" y="627"/>
                  </a:lnTo>
                  <a:lnTo>
                    <a:pt x="5" y="598"/>
                  </a:lnTo>
                  <a:lnTo>
                    <a:pt x="8" y="563"/>
                  </a:lnTo>
                  <a:lnTo>
                    <a:pt x="13" y="520"/>
                  </a:lnTo>
                  <a:lnTo>
                    <a:pt x="18" y="470"/>
                  </a:lnTo>
                  <a:lnTo>
                    <a:pt x="26" y="418"/>
                  </a:lnTo>
                  <a:lnTo>
                    <a:pt x="34" y="371"/>
                  </a:lnTo>
                  <a:lnTo>
                    <a:pt x="45" y="329"/>
                  </a:lnTo>
                  <a:lnTo>
                    <a:pt x="55" y="291"/>
                  </a:lnTo>
                  <a:lnTo>
                    <a:pt x="64" y="261"/>
                  </a:lnTo>
                  <a:lnTo>
                    <a:pt x="72" y="235"/>
                  </a:lnTo>
                  <a:lnTo>
                    <a:pt x="81" y="214"/>
                  </a:lnTo>
                  <a:lnTo>
                    <a:pt x="85" y="201"/>
                  </a:lnTo>
                  <a:lnTo>
                    <a:pt x="98" y="181"/>
                  </a:lnTo>
                  <a:lnTo>
                    <a:pt x="116" y="163"/>
                  </a:lnTo>
                  <a:lnTo>
                    <a:pt x="136" y="147"/>
                  </a:lnTo>
                  <a:lnTo>
                    <a:pt x="161" y="133"/>
                  </a:lnTo>
                  <a:lnTo>
                    <a:pt x="184" y="120"/>
                  </a:lnTo>
                  <a:lnTo>
                    <a:pt x="208" y="110"/>
                  </a:lnTo>
                  <a:lnTo>
                    <a:pt x="229" y="102"/>
                  </a:lnTo>
                  <a:lnTo>
                    <a:pt x="245" y="96"/>
                  </a:lnTo>
                  <a:lnTo>
                    <a:pt x="264" y="88"/>
                  </a:lnTo>
                  <a:lnTo>
                    <a:pt x="286" y="79"/>
                  </a:lnTo>
                  <a:lnTo>
                    <a:pt x="308" y="69"/>
                  </a:lnTo>
                  <a:lnTo>
                    <a:pt x="331" y="60"/>
                  </a:lnTo>
                  <a:lnTo>
                    <a:pt x="352" y="50"/>
                  </a:lnTo>
                  <a:lnTo>
                    <a:pt x="370" y="41"/>
                  </a:lnTo>
                  <a:lnTo>
                    <a:pt x="385" y="35"/>
                  </a:lnTo>
                  <a:lnTo>
                    <a:pt x="395" y="31"/>
                  </a:lnTo>
                  <a:lnTo>
                    <a:pt x="400" y="30"/>
                  </a:lnTo>
                  <a:lnTo>
                    <a:pt x="416" y="22"/>
                  </a:lnTo>
                  <a:lnTo>
                    <a:pt x="424" y="14"/>
                  </a:lnTo>
                  <a:lnTo>
                    <a:pt x="423" y="69"/>
                  </a:lnTo>
                  <a:lnTo>
                    <a:pt x="426" y="98"/>
                  </a:lnTo>
                  <a:lnTo>
                    <a:pt x="432" y="127"/>
                  </a:lnTo>
                  <a:lnTo>
                    <a:pt x="442" y="155"/>
                  </a:lnTo>
                  <a:lnTo>
                    <a:pt x="455" y="181"/>
                  </a:lnTo>
                  <a:lnTo>
                    <a:pt x="445" y="192"/>
                  </a:lnTo>
                  <a:lnTo>
                    <a:pt x="442" y="207"/>
                  </a:lnTo>
                  <a:lnTo>
                    <a:pt x="442" y="361"/>
                  </a:lnTo>
                  <a:lnTo>
                    <a:pt x="442" y="367"/>
                  </a:lnTo>
                  <a:lnTo>
                    <a:pt x="443" y="373"/>
                  </a:lnTo>
                  <a:lnTo>
                    <a:pt x="436" y="382"/>
                  </a:lnTo>
                  <a:lnTo>
                    <a:pt x="433" y="395"/>
                  </a:lnTo>
                  <a:lnTo>
                    <a:pt x="432" y="409"/>
                  </a:lnTo>
                  <a:lnTo>
                    <a:pt x="434" y="424"/>
                  </a:lnTo>
                  <a:lnTo>
                    <a:pt x="437" y="438"/>
                  </a:lnTo>
                  <a:lnTo>
                    <a:pt x="440" y="450"/>
                  </a:lnTo>
                  <a:lnTo>
                    <a:pt x="450" y="478"/>
                  </a:lnTo>
                  <a:lnTo>
                    <a:pt x="459" y="504"/>
                  </a:lnTo>
                  <a:lnTo>
                    <a:pt x="464" y="523"/>
                  </a:lnTo>
                  <a:lnTo>
                    <a:pt x="461" y="540"/>
                  </a:lnTo>
                  <a:lnTo>
                    <a:pt x="452" y="556"/>
                  </a:lnTo>
                  <a:lnTo>
                    <a:pt x="439" y="566"/>
                  </a:lnTo>
                  <a:lnTo>
                    <a:pt x="423" y="572"/>
                  </a:lnTo>
                  <a:lnTo>
                    <a:pt x="407" y="574"/>
                  </a:lnTo>
                  <a:lnTo>
                    <a:pt x="404" y="575"/>
                  </a:lnTo>
                  <a:lnTo>
                    <a:pt x="401" y="576"/>
                  </a:lnTo>
                  <a:lnTo>
                    <a:pt x="400" y="579"/>
                  </a:lnTo>
                  <a:lnTo>
                    <a:pt x="400" y="582"/>
                  </a:lnTo>
                  <a:lnTo>
                    <a:pt x="401" y="585"/>
                  </a:lnTo>
                  <a:lnTo>
                    <a:pt x="404" y="587"/>
                  </a:lnTo>
                  <a:lnTo>
                    <a:pt x="407" y="588"/>
                  </a:lnTo>
                  <a:lnTo>
                    <a:pt x="426" y="585"/>
                  </a:lnTo>
                  <a:lnTo>
                    <a:pt x="442" y="579"/>
                  </a:lnTo>
                  <a:lnTo>
                    <a:pt x="458" y="569"/>
                  </a:lnTo>
                  <a:lnTo>
                    <a:pt x="469" y="555"/>
                  </a:lnTo>
                  <a:lnTo>
                    <a:pt x="475" y="540"/>
                  </a:lnTo>
                  <a:lnTo>
                    <a:pt x="477" y="524"/>
                  </a:lnTo>
                  <a:lnTo>
                    <a:pt x="475" y="507"/>
                  </a:lnTo>
                  <a:lnTo>
                    <a:pt x="471" y="491"/>
                  </a:lnTo>
                  <a:lnTo>
                    <a:pt x="465" y="476"/>
                  </a:lnTo>
                  <a:lnTo>
                    <a:pt x="461" y="466"/>
                  </a:lnTo>
                  <a:lnTo>
                    <a:pt x="456" y="453"/>
                  </a:lnTo>
                  <a:lnTo>
                    <a:pt x="450" y="438"/>
                  </a:lnTo>
                  <a:lnTo>
                    <a:pt x="448" y="422"/>
                  </a:lnTo>
                  <a:lnTo>
                    <a:pt x="445" y="408"/>
                  </a:lnTo>
                  <a:lnTo>
                    <a:pt x="446" y="395"/>
                  </a:lnTo>
                  <a:lnTo>
                    <a:pt x="452" y="384"/>
                  </a:lnTo>
                  <a:lnTo>
                    <a:pt x="458" y="389"/>
                  </a:lnTo>
                  <a:lnTo>
                    <a:pt x="465" y="392"/>
                  </a:lnTo>
                  <a:lnTo>
                    <a:pt x="474" y="393"/>
                  </a:lnTo>
                  <a:lnTo>
                    <a:pt x="733" y="393"/>
                  </a:lnTo>
                  <a:lnTo>
                    <a:pt x="746" y="390"/>
                  </a:lnTo>
                  <a:lnTo>
                    <a:pt x="757" y="382"/>
                  </a:lnTo>
                  <a:lnTo>
                    <a:pt x="766" y="393"/>
                  </a:lnTo>
                  <a:lnTo>
                    <a:pt x="770" y="408"/>
                  </a:lnTo>
                  <a:lnTo>
                    <a:pt x="769" y="424"/>
                  </a:lnTo>
                  <a:lnTo>
                    <a:pt x="765" y="441"/>
                  </a:lnTo>
                  <a:lnTo>
                    <a:pt x="757" y="460"/>
                  </a:lnTo>
                  <a:lnTo>
                    <a:pt x="750" y="476"/>
                  </a:lnTo>
                  <a:lnTo>
                    <a:pt x="743" y="492"/>
                  </a:lnTo>
                  <a:lnTo>
                    <a:pt x="738" y="505"/>
                  </a:lnTo>
                  <a:lnTo>
                    <a:pt x="734" y="530"/>
                  </a:lnTo>
                  <a:lnTo>
                    <a:pt x="736" y="553"/>
                  </a:lnTo>
                  <a:lnTo>
                    <a:pt x="744" y="576"/>
                  </a:lnTo>
                  <a:lnTo>
                    <a:pt x="753" y="590"/>
                  </a:lnTo>
                  <a:lnTo>
                    <a:pt x="765" y="600"/>
                  </a:lnTo>
                  <a:lnTo>
                    <a:pt x="778" y="606"/>
                  </a:lnTo>
                  <a:lnTo>
                    <a:pt x="792" y="604"/>
                  </a:lnTo>
                  <a:lnTo>
                    <a:pt x="795" y="603"/>
                  </a:lnTo>
                  <a:lnTo>
                    <a:pt x="797" y="600"/>
                  </a:lnTo>
                  <a:lnTo>
                    <a:pt x="798" y="597"/>
                  </a:lnTo>
                  <a:lnTo>
                    <a:pt x="797" y="594"/>
                  </a:lnTo>
                  <a:lnTo>
                    <a:pt x="795" y="592"/>
                  </a:lnTo>
                  <a:lnTo>
                    <a:pt x="792" y="591"/>
                  </a:lnTo>
                  <a:lnTo>
                    <a:pt x="789" y="591"/>
                  </a:lnTo>
                  <a:lnTo>
                    <a:pt x="779" y="591"/>
                  </a:lnTo>
                  <a:lnTo>
                    <a:pt x="769" y="587"/>
                  </a:lnTo>
                  <a:lnTo>
                    <a:pt x="762" y="578"/>
                  </a:lnTo>
                  <a:lnTo>
                    <a:pt x="754" y="566"/>
                  </a:lnTo>
                  <a:lnTo>
                    <a:pt x="750" y="556"/>
                  </a:lnTo>
                  <a:lnTo>
                    <a:pt x="747" y="546"/>
                  </a:lnTo>
                  <a:lnTo>
                    <a:pt x="749" y="523"/>
                  </a:lnTo>
                  <a:lnTo>
                    <a:pt x="754" y="499"/>
                  </a:lnTo>
                  <a:lnTo>
                    <a:pt x="765" y="478"/>
                  </a:lnTo>
                  <a:lnTo>
                    <a:pt x="773" y="457"/>
                  </a:lnTo>
                  <a:lnTo>
                    <a:pt x="781" y="438"/>
                  </a:lnTo>
                  <a:lnTo>
                    <a:pt x="784" y="418"/>
                  </a:lnTo>
                  <a:lnTo>
                    <a:pt x="782" y="399"/>
                  </a:lnTo>
                  <a:lnTo>
                    <a:pt x="775" y="383"/>
                  </a:lnTo>
                  <a:lnTo>
                    <a:pt x="763" y="370"/>
                  </a:lnTo>
                  <a:lnTo>
                    <a:pt x="763" y="366"/>
                  </a:lnTo>
                  <a:lnTo>
                    <a:pt x="765" y="361"/>
                  </a:lnTo>
                  <a:lnTo>
                    <a:pt x="765" y="207"/>
                  </a:lnTo>
                  <a:lnTo>
                    <a:pt x="760" y="192"/>
                  </a:lnTo>
                  <a:lnTo>
                    <a:pt x="752" y="181"/>
                  </a:lnTo>
                  <a:lnTo>
                    <a:pt x="765" y="155"/>
                  </a:lnTo>
                  <a:lnTo>
                    <a:pt x="773" y="127"/>
                  </a:lnTo>
                  <a:lnTo>
                    <a:pt x="779" y="98"/>
                  </a:lnTo>
                  <a:lnTo>
                    <a:pt x="782" y="69"/>
                  </a:lnTo>
                  <a:lnTo>
                    <a:pt x="782" y="15"/>
                  </a:lnTo>
                  <a:lnTo>
                    <a:pt x="781" y="0"/>
                  </a:lnTo>
                  <a:lnTo>
                    <a:pt x="782" y="2"/>
                  </a:lnTo>
                  <a:lnTo>
                    <a:pt x="782" y="2"/>
                  </a:lnTo>
                  <a:lnTo>
                    <a:pt x="782" y="2"/>
                  </a:lnTo>
                  <a:lnTo>
                    <a:pt x="781"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75" name="Freeform 82"/>
            <p:cNvSpPr>
              <a:spLocks noEditPoints="1"/>
            </p:cNvSpPr>
            <p:nvPr/>
          </p:nvSpPr>
          <p:spPr bwMode="auto">
            <a:xfrm>
              <a:off x="2378" y="1076"/>
              <a:ext cx="524" cy="912"/>
            </a:xfrm>
            <a:custGeom>
              <a:avLst/>
              <a:gdLst>
                <a:gd name="T0" fmla="*/ 170 w 524"/>
                <a:gd name="T1" fmla="*/ 304 h 912"/>
                <a:gd name="T2" fmla="*/ 74 w 524"/>
                <a:gd name="T3" fmla="*/ 330 h 912"/>
                <a:gd name="T4" fmla="*/ 57 w 524"/>
                <a:gd name="T5" fmla="*/ 387 h 912"/>
                <a:gd name="T6" fmla="*/ 42 w 524"/>
                <a:gd name="T7" fmla="*/ 380 h 912"/>
                <a:gd name="T8" fmla="*/ 21 w 524"/>
                <a:gd name="T9" fmla="*/ 378 h 912"/>
                <a:gd name="T10" fmla="*/ 10 w 524"/>
                <a:gd name="T11" fmla="*/ 397 h 912"/>
                <a:gd name="T12" fmla="*/ 25 w 524"/>
                <a:gd name="T13" fmla="*/ 467 h 912"/>
                <a:gd name="T14" fmla="*/ 57 w 524"/>
                <a:gd name="T15" fmla="*/ 493 h 912"/>
                <a:gd name="T16" fmla="*/ 66 w 524"/>
                <a:gd name="T17" fmla="*/ 490 h 912"/>
                <a:gd name="T18" fmla="*/ 95 w 524"/>
                <a:gd name="T19" fmla="*/ 575 h 912"/>
                <a:gd name="T20" fmla="*/ 140 w 524"/>
                <a:gd name="T21" fmla="*/ 640 h 912"/>
                <a:gd name="T22" fmla="*/ 137 w 524"/>
                <a:gd name="T23" fmla="*/ 703 h 912"/>
                <a:gd name="T24" fmla="*/ 160 w 524"/>
                <a:gd name="T25" fmla="*/ 737 h 912"/>
                <a:gd name="T26" fmla="*/ 211 w 524"/>
                <a:gd name="T27" fmla="*/ 777 h 912"/>
                <a:gd name="T28" fmla="*/ 290 w 524"/>
                <a:gd name="T29" fmla="*/ 784 h 912"/>
                <a:gd name="T30" fmla="*/ 351 w 524"/>
                <a:gd name="T31" fmla="*/ 753 h 912"/>
                <a:gd name="T32" fmla="*/ 383 w 524"/>
                <a:gd name="T33" fmla="*/ 714 h 912"/>
                <a:gd name="T34" fmla="*/ 389 w 524"/>
                <a:gd name="T35" fmla="*/ 700 h 912"/>
                <a:gd name="T36" fmla="*/ 410 w 524"/>
                <a:gd name="T37" fmla="*/ 609 h 912"/>
                <a:gd name="T38" fmla="*/ 458 w 524"/>
                <a:gd name="T39" fmla="*/ 493 h 912"/>
                <a:gd name="T40" fmla="*/ 466 w 524"/>
                <a:gd name="T41" fmla="*/ 492 h 912"/>
                <a:gd name="T42" fmla="*/ 489 w 524"/>
                <a:gd name="T43" fmla="*/ 483 h 912"/>
                <a:gd name="T44" fmla="*/ 511 w 524"/>
                <a:gd name="T45" fmla="*/ 442 h 912"/>
                <a:gd name="T46" fmla="*/ 514 w 524"/>
                <a:gd name="T47" fmla="*/ 391 h 912"/>
                <a:gd name="T48" fmla="*/ 492 w 524"/>
                <a:gd name="T49" fmla="*/ 375 h 912"/>
                <a:gd name="T50" fmla="*/ 469 w 524"/>
                <a:gd name="T51" fmla="*/ 394 h 912"/>
                <a:gd name="T52" fmla="*/ 469 w 524"/>
                <a:gd name="T53" fmla="*/ 337 h 912"/>
                <a:gd name="T54" fmla="*/ 393 w 524"/>
                <a:gd name="T55" fmla="*/ 313 h 912"/>
                <a:gd name="T56" fmla="*/ 262 w 524"/>
                <a:gd name="T57" fmla="*/ 297 h 912"/>
                <a:gd name="T58" fmla="*/ 355 w 524"/>
                <a:gd name="T59" fmla="*/ 7 h 912"/>
                <a:gd name="T60" fmla="*/ 464 w 524"/>
                <a:gd name="T61" fmla="*/ 33 h 912"/>
                <a:gd name="T62" fmla="*/ 521 w 524"/>
                <a:gd name="T63" fmla="*/ 65 h 912"/>
                <a:gd name="T64" fmla="*/ 524 w 524"/>
                <a:gd name="T65" fmla="*/ 310 h 912"/>
                <a:gd name="T66" fmla="*/ 511 w 524"/>
                <a:gd name="T67" fmla="*/ 377 h 912"/>
                <a:gd name="T68" fmla="*/ 521 w 524"/>
                <a:gd name="T69" fmla="*/ 423 h 912"/>
                <a:gd name="T70" fmla="*/ 502 w 524"/>
                <a:gd name="T71" fmla="*/ 474 h 912"/>
                <a:gd name="T72" fmla="*/ 469 w 524"/>
                <a:gd name="T73" fmla="*/ 499 h 912"/>
                <a:gd name="T74" fmla="*/ 451 w 524"/>
                <a:gd name="T75" fmla="*/ 541 h 912"/>
                <a:gd name="T76" fmla="*/ 390 w 524"/>
                <a:gd name="T77" fmla="*/ 643 h 912"/>
                <a:gd name="T78" fmla="*/ 394 w 524"/>
                <a:gd name="T79" fmla="*/ 701 h 912"/>
                <a:gd name="T80" fmla="*/ 405 w 524"/>
                <a:gd name="T81" fmla="*/ 711 h 912"/>
                <a:gd name="T82" fmla="*/ 421 w 524"/>
                <a:gd name="T83" fmla="*/ 739 h 912"/>
                <a:gd name="T84" fmla="*/ 419 w 524"/>
                <a:gd name="T85" fmla="*/ 833 h 912"/>
                <a:gd name="T86" fmla="*/ 391 w 524"/>
                <a:gd name="T87" fmla="*/ 912 h 912"/>
                <a:gd name="T88" fmla="*/ 121 w 524"/>
                <a:gd name="T89" fmla="*/ 912 h 912"/>
                <a:gd name="T90" fmla="*/ 93 w 524"/>
                <a:gd name="T91" fmla="*/ 833 h 912"/>
                <a:gd name="T92" fmla="*/ 90 w 524"/>
                <a:gd name="T93" fmla="*/ 752 h 912"/>
                <a:gd name="T94" fmla="*/ 121 w 524"/>
                <a:gd name="T95" fmla="*/ 710 h 912"/>
                <a:gd name="T96" fmla="*/ 131 w 524"/>
                <a:gd name="T97" fmla="*/ 698 h 912"/>
                <a:gd name="T98" fmla="*/ 90 w 524"/>
                <a:gd name="T99" fmla="*/ 579 h 912"/>
                <a:gd name="T100" fmla="*/ 61 w 524"/>
                <a:gd name="T101" fmla="*/ 497 h 912"/>
                <a:gd name="T102" fmla="*/ 31 w 524"/>
                <a:gd name="T103" fmla="*/ 484 h 912"/>
                <a:gd name="T104" fmla="*/ 5 w 524"/>
                <a:gd name="T105" fmla="*/ 419 h 912"/>
                <a:gd name="T106" fmla="*/ 10 w 524"/>
                <a:gd name="T107" fmla="*/ 381 h 912"/>
                <a:gd name="T108" fmla="*/ 3 w 524"/>
                <a:gd name="T109" fmla="*/ 317 h 912"/>
                <a:gd name="T110" fmla="*/ 0 w 524"/>
                <a:gd name="T111" fmla="*/ 73 h 912"/>
                <a:gd name="T112" fmla="*/ 35 w 524"/>
                <a:gd name="T113" fmla="*/ 45 h 912"/>
                <a:gd name="T114" fmla="*/ 128 w 524"/>
                <a:gd name="T115" fmla="*/ 15 h 912"/>
                <a:gd name="T116" fmla="*/ 262 w 524"/>
                <a:gd name="T117"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4" h="912">
                  <a:moveTo>
                    <a:pt x="262" y="297"/>
                  </a:moveTo>
                  <a:lnTo>
                    <a:pt x="214" y="300"/>
                  </a:lnTo>
                  <a:lnTo>
                    <a:pt x="170" y="304"/>
                  </a:lnTo>
                  <a:lnTo>
                    <a:pt x="133" y="313"/>
                  </a:lnTo>
                  <a:lnTo>
                    <a:pt x="101" y="321"/>
                  </a:lnTo>
                  <a:lnTo>
                    <a:pt x="74" y="330"/>
                  </a:lnTo>
                  <a:lnTo>
                    <a:pt x="55" y="337"/>
                  </a:lnTo>
                  <a:lnTo>
                    <a:pt x="57" y="367"/>
                  </a:lnTo>
                  <a:lnTo>
                    <a:pt x="57" y="387"/>
                  </a:lnTo>
                  <a:lnTo>
                    <a:pt x="57" y="394"/>
                  </a:lnTo>
                  <a:lnTo>
                    <a:pt x="51" y="388"/>
                  </a:lnTo>
                  <a:lnTo>
                    <a:pt x="42" y="380"/>
                  </a:lnTo>
                  <a:lnTo>
                    <a:pt x="34" y="375"/>
                  </a:lnTo>
                  <a:lnTo>
                    <a:pt x="25" y="375"/>
                  </a:lnTo>
                  <a:lnTo>
                    <a:pt x="21" y="378"/>
                  </a:lnTo>
                  <a:lnTo>
                    <a:pt x="16" y="383"/>
                  </a:lnTo>
                  <a:lnTo>
                    <a:pt x="13" y="390"/>
                  </a:lnTo>
                  <a:lnTo>
                    <a:pt x="10" y="397"/>
                  </a:lnTo>
                  <a:lnTo>
                    <a:pt x="10" y="419"/>
                  </a:lnTo>
                  <a:lnTo>
                    <a:pt x="15" y="442"/>
                  </a:lnTo>
                  <a:lnTo>
                    <a:pt x="25" y="467"/>
                  </a:lnTo>
                  <a:lnTo>
                    <a:pt x="35" y="480"/>
                  </a:lnTo>
                  <a:lnTo>
                    <a:pt x="45" y="490"/>
                  </a:lnTo>
                  <a:lnTo>
                    <a:pt x="57" y="493"/>
                  </a:lnTo>
                  <a:lnTo>
                    <a:pt x="60" y="492"/>
                  </a:lnTo>
                  <a:lnTo>
                    <a:pt x="63" y="492"/>
                  </a:lnTo>
                  <a:lnTo>
                    <a:pt x="66" y="490"/>
                  </a:lnTo>
                  <a:lnTo>
                    <a:pt x="66" y="493"/>
                  </a:lnTo>
                  <a:lnTo>
                    <a:pt x="79" y="535"/>
                  </a:lnTo>
                  <a:lnTo>
                    <a:pt x="95" y="575"/>
                  </a:lnTo>
                  <a:lnTo>
                    <a:pt x="115" y="609"/>
                  </a:lnTo>
                  <a:lnTo>
                    <a:pt x="140" y="640"/>
                  </a:lnTo>
                  <a:lnTo>
                    <a:pt x="140" y="640"/>
                  </a:lnTo>
                  <a:lnTo>
                    <a:pt x="137" y="700"/>
                  </a:lnTo>
                  <a:lnTo>
                    <a:pt x="137" y="701"/>
                  </a:lnTo>
                  <a:lnTo>
                    <a:pt x="137" y="703"/>
                  </a:lnTo>
                  <a:lnTo>
                    <a:pt x="141" y="711"/>
                  </a:lnTo>
                  <a:lnTo>
                    <a:pt x="149" y="723"/>
                  </a:lnTo>
                  <a:lnTo>
                    <a:pt x="160" y="737"/>
                  </a:lnTo>
                  <a:lnTo>
                    <a:pt x="173" y="752"/>
                  </a:lnTo>
                  <a:lnTo>
                    <a:pt x="191" y="765"/>
                  </a:lnTo>
                  <a:lnTo>
                    <a:pt x="211" y="777"/>
                  </a:lnTo>
                  <a:lnTo>
                    <a:pt x="236" y="784"/>
                  </a:lnTo>
                  <a:lnTo>
                    <a:pt x="263" y="787"/>
                  </a:lnTo>
                  <a:lnTo>
                    <a:pt x="290" y="784"/>
                  </a:lnTo>
                  <a:lnTo>
                    <a:pt x="313" y="777"/>
                  </a:lnTo>
                  <a:lnTo>
                    <a:pt x="333" y="765"/>
                  </a:lnTo>
                  <a:lnTo>
                    <a:pt x="351" y="753"/>
                  </a:lnTo>
                  <a:lnTo>
                    <a:pt x="364" y="739"/>
                  </a:lnTo>
                  <a:lnTo>
                    <a:pt x="375" y="726"/>
                  </a:lnTo>
                  <a:lnTo>
                    <a:pt x="383" y="714"/>
                  </a:lnTo>
                  <a:lnTo>
                    <a:pt x="389" y="704"/>
                  </a:lnTo>
                  <a:lnTo>
                    <a:pt x="389" y="701"/>
                  </a:lnTo>
                  <a:lnTo>
                    <a:pt x="389" y="700"/>
                  </a:lnTo>
                  <a:lnTo>
                    <a:pt x="386" y="640"/>
                  </a:lnTo>
                  <a:lnTo>
                    <a:pt x="386" y="640"/>
                  </a:lnTo>
                  <a:lnTo>
                    <a:pt x="410" y="609"/>
                  </a:lnTo>
                  <a:lnTo>
                    <a:pt x="431" y="575"/>
                  </a:lnTo>
                  <a:lnTo>
                    <a:pt x="447" y="535"/>
                  </a:lnTo>
                  <a:lnTo>
                    <a:pt x="458" y="493"/>
                  </a:lnTo>
                  <a:lnTo>
                    <a:pt x="460" y="490"/>
                  </a:lnTo>
                  <a:lnTo>
                    <a:pt x="463" y="492"/>
                  </a:lnTo>
                  <a:lnTo>
                    <a:pt x="466" y="492"/>
                  </a:lnTo>
                  <a:lnTo>
                    <a:pt x="469" y="493"/>
                  </a:lnTo>
                  <a:lnTo>
                    <a:pt x="479" y="490"/>
                  </a:lnTo>
                  <a:lnTo>
                    <a:pt x="489" y="483"/>
                  </a:lnTo>
                  <a:lnTo>
                    <a:pt x="498" y="471"/>
                  </a:lnTo>
                  <a:lnTo>
                    <a:pt x="505" y="458"/>
                  </a:lnTo>
                  <a:lnTo>
                    <a:pt x="511" y="442"/>
                  </a:lnTo>
                  <a:lnTo>
                    <a:pt x="515" y="423"/>
                  </a:lnTo>
                  <a:lnTo>
                    <a:pt x="515" y="406"/>
                  </a:lnTo>
                  <a:lnTo>
                    <a:pt x="514" y="391"/>
                  </a:lnTo>
                  <a:lnTo>
                    <a:pt x="508" y="381"/>
                  </a:lnTo>
                  <a:lnTo>
                    <a:pt x="501" y="375"/>
                  </a:lnTo>
                  <a:lnTo>
                    <a:pt x="492" y="375"/>
                  </a:lnTo>
                  <a:lnTo>
                    <a:pt x="483" y="380"/>
                  </a:lnTo>
                  <a:lnTo>
                    <a:pt x="473" y="388"/>
                  </a:lnTo>
                  <a:lnTo>
                    <a:pt x="469" y="394"/>
                  </a:lnTo>
                  <a:lnTo>
                    <a:pt x="469" y="387"/>
                  </a:lnTo>
                  <a:lnTo>
                    <a:pt x="469" y="367"/>
                  </a:lnTo>
                  <a:lnTo>
                    <a:pt x="469" y="337"/>
                  </a:lnTo>
                  <a:lnTo>
                    <a:pt x="451" y="330"/>
                  </a:lnTo>
                  <a:lnTo>
                    <a:pt x="425" y="321"/>
                  </a:lnTo>
                  <a:lnTo>
                    <a:pt x="393" y="313"/>
                  </a:lnTo>
                  <a:lnTo>
                    <a:pt x="354" y="304"/>
                  </a:lnTo>
                  <a:lnTo>
                    <a:pt x="311" y="300"/>
                  </a:lnTo>
                  <a:lnTo>
                    <a:pt x="262" y="297"/>
                  </a:lnTo>
                  <a:close/>
                  <a:moveTo>
                    <a:pt x="262" y="0"/>
                  </a:moveTo>
                  <a:lnTo>
                    <a:pt x="310" y="1"/>
                  </a:lnTo>
                  <a:lnTo>
                    <a:pt x="355" y="7"/>
                  </a:lnTo>
                  <a:lnTo>
                    <a:pt x="396" y="15"/>
                  </a:lnTo>
                  <a:lnTo>
                    <a:pt x="432" y="23"/>
                  </a:lnTo>
                  <a:lnTo>
                    <a:pt x="464" y="33"/>
                  </a:lnTo>
                  <a:lnTo>
                    <a:pt x="489" y="45"/>
                  </a:lnTo>
                  <a:lnTo>
                    <a:pt x="508" y="55"/>
                  </a:lnTo>
                  <a:lnTo>
                    <a:pt x="521" y="65"/>
                  </a:lnTo>
                  <a:lnTo>
                    <a:pt x="524" y="73"/>
                  </a:lnTo>
                  <a:lnTo>
                    <a:pt x="524" y="304"/>
                  </a:lnTo>
                  <a:lnTo>
                    <a:pt x="524" y="310"/>
                  </a:lnTo>
                  <a:lnTo>
                    <a:pt x="522" y="317"/>
                  </a:lnTo>
                  <a:lnTo>
                    <a:pt x="519" y="323"/>
                  </a:lnTo>
                  <a:lnTo>
                    <a:pt x="511" y="377"/>
                  </a:lnTo>
                  <a:lnTo>
                    <a:pt x="518" y="388"/>
                  </a:lnTo>
                  <a:lnTo>
                    <a:pt x="521" y="404"/>
                  </a:lnTo>
                  <a:lnTo>
                    <a:pt x="521" y="423"/>
                  </a:lnTo>
                  <a:lnTo>
                    <a:pt x="517" y="444"/>
                  </a:lnTo>
                  <a:lnTo>
                    <a:pt x="509" y="460"/>
                  </a:lnTo>
                  <a:lnTo>
                    <a:pt x="502" y="474"/>
                  </a:lnTo>
                  <a:lnTo>
                    <a:pt x="492" y="487"/>
                  </a:lnTo>
                  <a:lnTo>
                    <a:pt x="480" y="496"/>
                  </a:lnTo>
                  <a:lnTo>
                    <a:pt x="469" y="499"/>
                  </a:lnTo>
                  <a:lnTo>
                    <a:pt x="464" y="497"/>
                  </a:lnTo>
                  <a:lnTo>
                    <a:pt x="463" y="500"/>
                  </a:lnTo>
                  <a:lnTo>
                    <a:pt x="451" y="541"/>
                  </a:lnTo>
                  <a:lnTo>
                    <a:pt x="435" y="579"/>
                  </a:lnTo>
                  <a:lnTo>
                    <a:pt x="415" y="612"/>
                  </a:lnTo>
                  <a:lnTo>
                    <a:pt x="390" y="643"/>
                  </a:lnTo>
                  <a:lnTo>
                    <a:pt x="393" y="700"/>
                  </a:lnTo>
                  <a:lnTo>
                    <a:pt x="394" y="700"/>
                  </a:lnTo>
                  <a:lnTo>
                    <a:pt x="394" y="701"/>
                  </a:lnTo>
                  <a:lnTo>
                    <a:pt x="397" y="704"/>
                  </a:lnTo>
                  <a:lnTo>
                    <a:pt x="400" y="708"/>
                  </a:lnTo>
                  <a:lnTo>
                    <a:pt x="405" y="711"/>
                  </a:lnTo>
                  <a:lnTo>
                    <a:pt x="410" y="717"/>
                  </a:lnTo>
                  <a:lnTo>
                    <a:pt x="416" y="723"/>
                  </a:lnTo>
                  <a:lnTo>
                    <a:pt x="421" y="739"/>
                  </a:lnTo>
                  <a:lnTo>
                    <a:pt x="421" y="755"/>
                  </a:lnTo>
                  <a:lnTo>
                    <a:pt x="422" y="806"/>
                  </a:lnTo>
                  <a:lnTo>
                    <a:pt x="419" y="833"/>
                  </a:lnTo>
                  <a:lnTo>
                    <a:pt x="413" y="861"/>
                  </a:lnTo>
                  <a:lnTo>
                    <a:pt x="405" y="887"/>
                  </a:lnTo>
                  <a:lnTo>
                    <a:pt x="391" y="912"/>
                  </a:lnTo>
                  <a:lnTo>
                    <a:pt x="386" y="912"/>
                  </a:lnTo>
                  <a:lnTo>
                    <a:pt x="127" y="912"/>
                  </a:lnTo>
                  <a:lnTo>
                    <a:pt x="121" y="912"/>
                  </a:lnTo>
                  <a:lnTo>
                    <a:pt x="108" y="887"/>
                  </a:lnTo>
                  <a:lnTo>
                    <a:pt x="99" y="861"/>
                  </a:lnTo>
                  <a:lnTo>
                    <a:pt x="93" y="833"/>
                  </a:lnTo>
                  <a:lnTo>
                    <a:pt x="90" y="806"/>
                  </a:lnTo>
                  <a:lnTo>
                    <a:pt x="90" y="759"/>
                  </a:lnTo>
                  <a:lnTo>
                    <a:pt x="90" y="752"/>
                  </a:lnTo>
                  <a:lnTo>
                    <a:pt x="92" y="737"/>
                  </a:lnTo>
                  <a:lnTo>
                    <a:pt x="108" y="723"/>
                  </a:lnTo>
                  <a:lnTo>
                    <a:pt x="121" y="710"/>
                  </a:lnTo>
                  <a:lnTo>
                    <a:pt x="131" y="703"/>
                  </a:lnTo>
                  <a:lnTo>
                    <a:pt x="131" y="700"/>
                  </a:lnTo>
                  <a:lnTo>
                    <a:pt x="131" y="698"/>
                  </a:lnTo>
                  <a:lnTo>
                    <a:pt x="134" y="643"/>
                  </a:lnTo>
                  <a:lnTo>
                    <a:pt x="111" y="612"/>
                  </a:lnTo>
                  <a:lnTo>
                    <a:pt x="90" y="579"/>
                  </a:lnTo>
                  <a:lnTo>
                    <a:pt x="74" y="541"/>
                  </a:lnTo>
                  <a:lnTo>
                    <a:pt x="61" y="500"/>
                  </a:lnTo>
                  <a:lnTo>
                    <a:pt x="61" y="497"/>
                  </a:lnTo>
                  <a:lnTo>
                    <a:pt x="57" y="499"/>
                  </a:lnTo>
                  <a:lnTo>
                    <a:pt x="44" y="495"/>
                  </a:lnTo>
                  <a:lnTo>
                    <a:pt x="31" y="484"/>
                  </a:lnTo>
                  <a:lnTo>
                    <a:pt x="21" y="470"/>
                  </a:lnTo>
                  <a:lnTo>
                    <a:pt x="9" y="444"/>
                  </a:lnTo>
                  <a:lnTo>
                    <a:pt x="5" y="419"/>
                  </a:lnTo>
                  <a:lnTo>
                    <a:pt x="5" y="397"/>
                  </a:lnTo>
                  <a:lnTo>
                    <a:pt x="7" y="388"/>
                  </a:lnTo>
                  <a:lnTo>
                    <a:pt x="10" y="381"/>
                  </a:lnTo>
                  <a:lnTo>
                    <a:pt x="15" y="377"/>
                  </a:lnTo>
                  <a:lnTo>
                    <a:pt x="6" y="323"/>
                  </a:lnTo>
                  <a:lnTo>
                    <a:pt x="3" y="317"/>
                  </a:lnTo>
                  <a:lnTo>
                    <a:pt x="2" y="310"/>
                  </a:lnTo>
                  <a:lnTo>
                    <a:pt x="0" y="304"/>
                  </a:lnTo>
                  <a:lnTo>
                    <a:pt x="0" y="73"/>
                  </a:lnTo>
                  <a:lnTo>
                    <a:pt x="5" y="65"/>
                  </a:lnTo>
                  <a:lnTo>
                    <a:pt x="16" y="55"/>
                  </a:lnTo>
                  <a:lnTo>
                    <a:pt x="35" y="45"/>
                  </a:lnTo>
                  <a:lnTo>
                    <a:pt x="61" y="33"/>
                  </a:lnTo>
                  <a:lnTo>
                    <a:pt x="92" y="23"/>
                  </a:lnTo>
                  <a:lnTo>
                    <a:pt x="128" y="15"/>
                  </a:lnTo>
                  <a:lnTo>
                    <a:pt x="170" y="7"/>
                  </a:lnTo>
                  <a:lnTo>
                    <a:pt x="214" y="1"/>
                  </a:lnTo>
                  <a:lnTo>
                    <a:pt x="262"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76" name="Freeform 83"/>
            <p:cNvSpPr>
              <a:spLocks/>
            </p:cNvSpPr>
            <p:nvPr/>
          </p:nvSpPr>
          <p:spPr bwMode="auto">
            <a:xfrm>
              <a:off x="2431" y="1799"/>
              <a:ext cx="398" cy="620"/>
            </a:xfrm>
            <a:custGeom>
              <a:avLst/>
              <a:gdLst>
                <a:gd name="T0" fmla="*/ 365 w 398"/>
                <a:gd name="T1" fmla="*/ 1 h 620"/>
                <a:gd name="T2" fmla="*/ 373 w 398"/>
                <a:gd name="T3" fmla="*/ 9 h 620"/>
                <a:gd name="T4" fmla="*/ 381 w 398"/>
                <a:gd name="T5" fmla="*/ 14 h 620"/>
                <a:gd name="T6" fmla="*/ 379 w 398"/>
                <a:gd name="T7" fmla="*/ 112 h 620"/>
                <a:gd name="T8" fmla="*/ 352 w 398"/>
                <a:gd name="T9" fmla="*/ 195 h 620"/>
                <a:gd name="T10" fmla="*/ 365 w 398"/>
                <a:gd name="T11" fmla="*/ 375 h 620"/>
                <a:gd name="T12" fmla="*/ 375 w 398"/>
                <a:gd name="T13" fmla="*/ 397 h 620"/>
                <a:gd name="T14" fmla="*/ 381 w 398"/>
                <a:gd name="T15" fmla="*/ 452 h 620"/>
                <a:gd name="T16" fmla="*/ 354 w 398"/>
                <a:gd name="T17" fmla="*/ 513 h 620"/>
                <a:gd name="T18" fmla="*/ 350 w 398"/>
                <a:gd name="T19" fmla="*/ 570 h 620"/>
                <a:gd name="T20" fmla="*/ 369 w 398"/>
                <a:gd name="T21" fmla="*/ 601 h 620"/>
                <a:gd name="T22" fmla="*/ 392 w 398"/>
                <a:gd name="T23" fmla="*/ 605 h 620"/>
                <a:gd name="T24" fmla="*/ 398 w 398"/>
                <a:gd name="T25" fmla="*/ 611 h 620"/>
                <a:gd name="T26" fmla="*/ 392 w 398"/>
                <a:gd name="T27" fmla="*/ 618 h 620"/>
                <a:gd name="T28" fmla="*/ 353 w 398"/>
                <a:gd name="T29" fmla="*/ 604 h 620"/>
                <a:gd name="T30" fmla="*/ 334 w 398"/>
                <a:gd name="T31" fmla="*/ 544 h 620"/>
                <a:gd name="T32" fmla="*/ 350 w 398"/>
                <a:gd name="T33" fmla="*/ 490 h 620"/>
                <a:gd name="T34" fmla="*/ 369 w 398"/>
                <a:gd name="T35" fmla="*/ 438 h 620"/>
                <a:gd name="T36" fmla="*/ 357 w 398"/>
                <a:gd name="T37" fmla="*/ 396 h 620"/>
                <a:gd name="T38" fmla="*/ 74 w 398"/>
                <a:gd name="T39" fmla="*/ 407 h 620"/>
                <a:gd name="T40" fmla="*/ 52 w 398"/>
                <a:gd name="T41" fmla="*/ 398 h 620"/>
                <a:gd name="T42" fmla="*/ 48 w 398"/>
                <a:gd name="T43" fmla="*/ 436 h 620"/>
                <a:gd name="T44" fmla="*/ 61 w 398"/>
                <a:gd name="T45" fmla="*/ 480 h 620"/>
                <a:gd name="T46" fmla="*/ 75 w 398"/>
                <a:gd name="T47" fmla="*/ 521 h 620"/>
                <a:gd name="T48" fmla="*/ 69 w 398"/>
                <a:gd name="T49" fmla="*/ 569 h 620"/>
                <a:gd name="T50" fmla="*/ 26 w 398"/>
                <a:gd name="T51" fmla="*/ 599 h 620"/>
                <a:gd name="T52" fmla="*/ 1 w 398"/>
                <a:gd name="T53" fmla="*/ 599 h 620"/>
                <a:gd name="T54" fmla="*/ 1 w 398"/>
                <a:gd name="T55" fmla="*/ 590 h 620"/>
                <a:gd name="T56" fmla="*/ 23 w 398"/>
                <a:gd name="T57" fmla="*/ 586 h 620"/>
                <a:gd name="T58" fmla="*/ 61 w 398"/>
                <a:gd name="T59" fmla="*/ 554 h 620"/>
                <a:gd name="T60" fmla="*/ 50 w 398"/>
                <a:gd name="T61" fmla="*/ 492 h 620"/>
                <a:gd name="T62" fmla="*/ 34 w 398"/>
                <a:gd name="T63" fmla="*/ 438 h 620"/>
                <a:gd name="T64" fmla="*/ 36 w 398"/>
                <a:gd name="T65" fmla="*/ 396 h 620"/>
                <a:gd name="T66" fmla="*/ 42 w 398"/>
                <a:gd name="T67" fmla="*/ 375 h 620"/>
                <a:gd name="T68" fmla="*/ 55 w 398"/>
                <a:gd name="T69" fmla="*/ 195 h 620"/>
                <a:gd name="T70" fmla="*/ 26 w 398"/>
                <a:gd name="T71" fmla="*/ 112 h 620"/>
                <a:gd name="T72" fmla="*/ 23 w 398"/>
                <a:gd name="T73" fmla="*/ 28 h 620"/>
                <a:gd name="T74" fmla="*/ 29 w 398"/>
                <a:gd name="T75" fmla="*/ 25 h 620"/>
                <a:gd name="T76" fmla="*/ 36 w 398"/>
                <a:gd name="T77" fmla="*/ 17 h 620"/>
                <a:gd name="T78" fmla="*/ 40 w 398"/>
                <a:gd name="T79" fmla="*/ 13 h 620"/>
                <a:gd name="T80" fmla="*/ 37 w 398"/>
                <a:gd name="T81" fmla="*/ 29 h 620"/>
                <a:gd name="T82" fmla="*/ 40 w 398"/>
                <a:gd name="T83" fmla="*/ 110 h 620"/>
                <a:gd name="T84" fmla="*/ 68 w 398"/>
                <a:gd name="T85" fmla="*/ 189 h 620"/>
                <a:gd name="T86" fmla="*/ 338 w 398"/>
                <a:gd name="T87" fmla="*/ 189 h 620"/>
                <a:gd name="T88" fmla="*/ 366 w 398"/>
                <a:gd name="T89" fmla="*/ 110 h 620"/>
                <a:gd name="T90" fmla="*/ 368 w 398"/>
                <a:gd name="T91" fmla="*/ 16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620">
                  <a:moveTo>
                    <a:pt x="363" y="0"/>
                  </a:moveTo>
                  <a:lnTo>
                    <a:pt x="363" y="0"/>
                  </a:lnTo>
                  <a:lnTo>
                    <a:pt x="365" y="1"/>
                  </a:lnTo>
                  <a:lnTo>
                    <a:pt x="368" y="3"/>
                  </a:lnTo>
                  <a:lnTo>
                    <a:pt x="370" y="6"/>
                  </a:lnTo>
                  <a:lnTo>
                    <a:pt x="373" y="9"/>
                  </a:lnTo>
                  <a:lnTo>
                    <a:pt x="376" y="10"/>
                  </a:lnTo>
                  <a:lnTo>
                    <a:pt x="379" y="13"/>
                  </a:lnTo>
                  <a:lnTo>
                    <a:pt x="381" y="14"/>
                  </a:lnTo>
                  <a:lnTo>
                    <a:pt x="382" y="29"/>
                  </a:lnTo>
                  <a:lnTo>
                    <a:pt x="382" y="83"/>
                  </a:lnTo>
                  <a:lnTo>
                    <a:pt x="379" y="112"/>
                  </a:lnTo>
                  <a:lnTo>
                    <a:pt x="373" y="141"/>
                  </a:lnTo>
                  <a:lnTo>
                    <a:pt x="365" y="169"/>
                  </a:lnTo>
                  <a:lnTo>
                    <a:pt x="352" y="195"/>
                  </a:lnTo>
                  <a:lnTo>
                    <a:pt x="360" y="206"/>
                  </a:lnTo>
                  <a:lnTo>
                    <a:pt x="365" y="221"/>
                  </a:lnTo>
                  <a:lnTo>
                    <a:pt x="365" y="375"/>
                  </a:lnTo>
                  <a:lnTo>
                    <a:pt x="363" y="380"/>
                  </a:lnTo>
                  <a:lnTo>
                    <a:pt x="363" y="384"/>
                  </a:lnTo>
                  <a:lnTo>
                    <a:pt x="375" y="397"/>
                  </a:lnTo>
                  <a:lnTo>
                    <a:pt x="382" y="413"/>
                  </a:lnTo>
                  <a:lnTo>
                    <a:pt x="384" y="432"/>
                  </a:lnTo>
                  <a:lnTo>
                    <a:pt x="381" y="452"/>
                  </a:lnTo>
                  <a:lnTo>
                    <a:pt x="373" y="471"/>
                  </a:lnTo>
                  <a:lnTo>
                    <a:pt x="365" y="492"/>
                  </a:lnTo>
                  <a:lnTo>
                    <a:pt x="354" y="513"/>
                  </a:lnTo>
                  <a:lnTo>
                    <a:pt x="349" y="537"/>
                  </a:lnTo>
                  <a:lnTo>
                    <a:pt x="347" y="560"/>
                  </a:lnTo>
                  <a:lnTo>
                    <a:pt x="350" y="570"/>
                  </a:lnTo>
                  <a:lnTo>
                    <a:pt x="354" y="580"/>
                  </a:lnTo>
                  <a:lnTo>
                    <a:pt x="362" y="592"/>
                  </a:lnTo>
                  <a:lnTo>
                    <a:pt x="369" y="601"/>
                  </a:lnTo>
                  <a:lnTo>
                    <a:pt x="379" y="605"/>
                  </a:lnTo>
                  <a:lnTo>
                    <a:pt x="389" y="605"/>
                  </a:lnTo>
                  <a:lnTo>
                    <a:pt x="392" y="605"/>
                  </a:lnTo>
                  <a:lnTo>
                    <a:pt x="395" y="606"/>
                  </a:lnTo>
                  <a:lnTo>
                    <a:pt x="397" y="608"/>
                  </a:lnTo>
                  <a:lnTo>
                    <a:pt x="398" y="611"/>
                  </a:lnTo>
                  <a:lnTo>
                    <a:pt x="397" y="614"/>
                  </a:lnTo>
                  <a:lnTo>
                    <a:pt x="395" y="617"/>
                  </a:lnTo>
                  <a:lnTo>
                    <a:pt x="392" y="618"/>
                  </a:lnTo>
                  <a:lnTo>
                    <a:pt x="378" y="620"/>
                  </a:lnTo>
                  <a:lnTo>
                    <a:pt x="365" y="614"/>
                  </a:lnTo>
                  <a:lnTo>
                    <a:pt x="353" y="604"/>
                  </a:lnTo>
                  <a:lnTo>
                    <a:pt x="344" y="590"/>
                  </a:lnTo>
                  <a:lnTo>
                    <a:pt x="336" y="567"/>
                  </a:lnTo>
                  <a:lnTo>
                    <a:pt x="334" y="544"/>
                  </a:lnTo>
                  <a:lnTo>
                    <a:pt x="338" y="519"/>
                  </a:lnTo>
                  <a:lnTo>
                    <a:pt x="343" y="506"/>
                  </a:lnTo>
                  <a:lnTo>
                    <a:pt x="350" y="490"/>
                  </a:lnTo>
                  <a:lnTo>
                    <a:pt x="357" y="474"/>
                  </a:lnTo>
                  <a:lnTo>
                    <a:pt x="365" y="455"/>
                  </a:lnTo>
                  <a:lnTo>
                    <a:pt x="369" y="438"/>
                  </a:lnTo>
                  <a:lnTo>
                    <a:pt x="370" y="422"/>
                  </a:lnTo>
                  <a:lnTo>
                    <a:pt x="366" y="407"/>
                  </a:lnTo>
                  <a:lnTo>
                    <a:pt x="357" y="396"/>
                  </a:lnTo>
                  <a:lnTo>
                    <a:pt x="346" y="404"/>
                  </a:lnTo>
                  <a:lnTo>
                    <a:pt x="333" y="407"/>
                  </a:lnTo>
                  <a:lnTo>
                    <a:pt x="74" y="407"/>
                  </a:lnTo>
                  <a:lnTo>
                    <a:pt x="65" y="406"/>
                  </a:lnTo>
                  <a:lnTo>
                    <a:pt x="58" y="403"/>
                  </a:lnTo>
                  <a:lnTo>
                    <a:pt x="52" y="398"/>
                  </a:lnTo>
                  <a:lnTo>
                    <a:pt x="46" y="409"/>
                  </a:lnTo>
                  <a:lnTo>
                    <a:pt x="45" y="422"/>
                  </a:lnTo>
                  <a:lnTo>
                    <a:pt x="48" y="436"/>
                  </a:lnTo>
                  <a:lnTo>
                    <a:pt x="50" y="452"/>
                  </a:lnTo>
                  <a:lnTo>
                    <a:pt x="56" y="467"/>
                  </a:lnTo>
                  <a:lnTo>
                    <a:pt x="61" y="480"/>
                  </a:lnTo>
                  <a:lnTo>
                    <a:pt x="65" y="490"/>
                  </a:lnTo>
                  <a:lnTo>
                    <a:pt x="71" y="505"/>
                  </a:lnTo>
                  <a:lnTo>
                    <a:pt x="75" y="521"/>
                  </a:lnTo>
                  <a:lnTo>
                    <a:pt x="77" y="538"/>
                  </a:lnTo>
                  <a:lnTo>
                    <a:pt x="75" y="554"/>
                  </a:lnTo>
                  <a:lnTo>
                    <a:pt x="69" y="569"/>
                  </a:lnTo>
                  <a:lnTo>
                    <a:pt x="58" y="583"/>
                  </a:lnTo>
                  <a:lnTo>
                    <a:pt x="42" y="593"/>
                  </a:lnTo>
                  <a:lnTo>
                    <a:pt x="26" y="599"/>
                  </a:lnTo>
                  <a:lnTo>
                    <a:pt x="7" y="602"/>
                  </a:lnTo>
                  <a:lnTo>
                    <a:pt x="4" y="601"/>
                  </a:lnTo>
                  <a:lnTo>
                    <a:pt x="1" y="599"/>
                  </a:lnTo>
                  <a:lnTo>
                    <a:pt x="0" y="596"/>
                  </a:lnTo>
                  <a:lnTo>
                    <a:pt x="0" y="593"/>
                  </a:lnTo>
                  <a:lnTo>
                    <a:pt x="1" y="590"/>
                  </a:lnTo>
                  <a:lnTo>
                    <a:pt x="4" y="589"/>
                  </a:lnTo>
                  <a:lnTo>
                    <a:pt x="7" y="588"/>
                  </a:lnTo>
                  <a:lnTo>
                    <a:pt x="23" y="586"/>
                  </a:lnTo>
                  <a:lnTo>
                    <a:pt x="39" y="580"/>
                  </a:lnTo>
                  <a:lnTo>
                    <a:pt x="52" y="570"/>
                  </a:lnTo>
                  <a:lnTo>
                    <a:pt x="61" y="554"/>
                  </a:lnTo>
                  <a:lnTo>
                    <a:pt x="64" y="537"/>
                  </a:lnTo>
                  <a:lnTo>
                    <a:pt x="59" y="518"/>
                  </a:lnTo>
                  <a:lnTo>
                    <a:pt x="50" y="492"/>
                  </a:lnTo>
                  <a:lnTo>
                    <a:pt x="40" y="464"/>
                  </a:lnTo>
                  <a:lnTo>
                    <a:pt x="37" y="452"/>
                  </a:lnTo>
                  <a:lnTo>
                    <a:pt x="34" y="438"/>
                  </a:lnTo>
                  <a:lnTo>
                    <a:pt x="32" y="423"/>
                  </a:lnTo>
                  <a:lnTo>
                    <a:pt x="33" y="409"/>
                  </a:lnTo>
                  <a:lnTo>
                    <a:pt x="36" y="396"/>
                  </a:lnTo>
                  <a:lnTo>
                    <a:pt x="43" y="387"/>
                  </a:lnTo>
                  <a:lnTo>
                    <a:pt x="42" y="381"/>
                  </a:lnTo>
                  <a:lnTo>
                    <a:pt x="42" y="375"/>
                  </a:lnTo>
                  <a:lnTo>
                    <a:pt x="42" y="221"/>
                  </a:lnTo>
                  <a:lnTo>
                    <a:pt x="45" y="206"/>
                  </a:lnTo>
                  <a:lnTo>
                    <a:pt x="55" y="195"/>
                  </a:lnTo>
                  <a:lnTo>
                    <a:pt x="42" y="169"/>
                  </a:lnTo>
                  <a:lnTo>
                    <a:pt x="32" y="141"/>
                  </a:lnTo>
                  <a:lnTo>
                    <a:pt x="26" y="112"/>
                  </a:lnTo>
                  <a:lnTo>
                    <a:pt x="23" y="83"/>
                  </a:lnTo>
                  <a:lnTo>
                    <a:pt x="24" y="28"/>
                  </a:lnTo>
                  <a:lnTo>
                    <a:pt x="23" y="28"/>
                  </a:lnTo>
                  <a:lnTo>
                    <a:pt x="24" y="28"/>
                  </a:lnTo>
                  <a:lnTo>
                    <a:pt x="26" y="26"/>
                  </a:lnTo>
                  <a:lnTo>
                    <a:pt x="29" y="25"/>
                  </a:lnTo>
                  <a:lnTo>
                    <a:pt x="30" y="22"/>
                  </a:lnTo>
                  <a:lnTo>
                    <a:pt x="33" y="19"/>
                  </a:lnTo>
                  <a:lnTo>
                    <a:pt x="36" y="17"/>
                  </a:lnTo>
                  <a:lnTo>
                    <a:pt x="37" y="16"/>
                  </a:lnTo>
                  <a:lnTo>
                    <a:pt x="39" y="14"/>
                  </a:lnTo>
                  <a:lnTo>
                    <a:pt x="40" y="13"/>
                  </a:lnTo>
                  <a:lnTo>
                    <a:pt x="40" y="13"/>
                  </a:lnTo>
                  <a:lnTo>
                    <a:pt x="39" y="14"/>
                  </a:lnTo>
                  <a:lnTo>
                    <a:pt x="37" y="29"/>
                  </a:lnTo>
                  <a:lnTo>
                    <a:pt x="37" y="36"/>
                  </a:lnTo>
                  <a:lnTo>
                    <a:pt x="37" y="83"/>
                  </a:lnTo>
                  <a:lnTo>
                    <a:pt x="40" y="110"/>
                  </a:lnTo>
                  <a:lnTo>
                    <a:pt x="46" y="138"/>
                  </a:lnTo>
                  <a:lnTo>
                    <a:pt x="55" y="164"/>
                  </a:lnTo>
                  <a:lnTo>
                    <a:pt x="68" y="189"/>
                  </a:lnTo>
                  <a:lnTo>
                    <a:pt x="74" y="189"/>
                  </a:lnTo>
                  <a:lnTo>
                    <a:pt x="333" y="189"/>
                  </a:lnTo>
                  <a:lnTo>
                    <a:pt x="338" y="189"/>
                  </a:lnTo>
                  <a:lnTo>
                    <a:pt x="352" y="164"/>
                  </a:lnTo>
                  <a:lnTo>
                    <a:pt x="360" y="138"/>
                  </a:lnTo>
                  <a:lnTo>
                    <a:pt x="366" y="110"/>
                  </a:lnTo>
                  <a:lnTo>
                    <a:pt x="369" y="83"/>
                  </a:lnTo>
                  <a:lnTo>
                    <a:pt x="368" y="32"/>
                  </a:lnTo>
                  <a:lnTo>
                    <a:pt x="368" y="16"/>
                  </a:lnTo>
                  <a:lnTo>
                    <a:pt x="3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77" name="Freeform 84"/>
            <p:cNvSpPr>
              <a:spLocks/>
            </p:cNvSpPr>
            <p:nvPr/>
          </p:nvSpPr>
          <p:spPr bwMode="auto">
            <a:xfrm>
              <a:off x="2812" y="1813"/>
              <a:ext cx="1" cy="2"/>
            </a:xfrm>
            <a:custGeom>
              <a:avLst/>
              <a:gdLst>
                <a:gd name="T0" fmla="*/ 0 w 1"/>
                <a:gd name="T1" fmla="*/ 0 h 2"/>
                <a:gd name="T2" fmla="*/ 1 w 1"/>
                <a:gd name="T3" fmla="*/ 2 h 2"/>
                <a:gd name="T4" fmla="*/ 1 w 1"/>
                <a:gd name="T5" fmla="*/ 2 h 2"/>
                <a:gd name="T6" fmla="*/ 1 w 1"/>
                <a:gd name="T7" fmla="*/ 2 h 2"/>
                <a:gd name="T8" fmla="*/ 0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1" y="2"/>
                  </a:lnTo>
                  <a:lnTo>
                    <a:pt x="1" y="2"/>
                  </a:lnTo>
                  <a:lnTo>
                    <a:pt x="1" y="2"/>
                  </a:lnTo>
                  <a:lnTo>
                    <a:pt x="0" y="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78" name="Freeform 85"/>
            <p:cNvSpPr>
              <a:spLocks/>
            </p:cNvSpPr>
            <p:nvPr/>
          </p:nvSpPr>
          <p:spPr bwMode="auto">
            <a:xfrm>
              <a:off x="2912" y="2040"/>
              <a:ext cx="22" cy="83"/>
            </a:xfrm>
            <a:custGeom>
              <a:avLst/>
              <a:gdLst>
                <a:gd name="T0" fmla="*/ 22 w 22"/>
                <a:gd name="T1" fmla="*/ 0 h 83"/>
                <a:gd name="T2" fmla="*/ 22 w 22"/>
                <a:gd name="T3" fmla="*/ 83 h 83"/>
                <a:gd name="T4" fmla="*/ 0 w 22"/>
                <a:gd name="T5" fmla="*/ 83 h 83"/>
                <a:gd name="T6" fmla="*/ 1 w 22"/>
                <a:gd name="T7" fmla="*/ 80 h 83"/>
                <a:gd name="T8" fmla="*/ 4 w 22"/>
                <a:gd name="T9" fmla="*/ 72 h 83"/>
                <a:gd name="T10" fmla="*/ 9 w 22"/>
                <a:gd name="T11" fmla="*/ 60 h 83"/>
                <a:gd name="T12" fmla="*/ 10 w 22"/>
                <a:gd name="T13" fmla="*/ 53 h 83"/>
                <a:gd name="T14" fmla="*/ 9 w 22"/>
                <a:gd name="T15" fmla="*/ 45 h 83"/>
                <a:gd name="T16" fmla="*/ 7 w 22"/>
                <a:gd name="T17" fmla="*/ 35 h 83"/>
                <a:gd name="T18" fmla="*/ 7 w 22"/>
                <a:gd name="T19" fmla="*/ 22 h 83"/>
                <a:gd name="T20" fmla="*/ 9 w 22"/>
                <a:gd name="T21" fmla="*/ 15 h 83"/>
                <a:gd name="T22" fmla="*/ 12 w 22"/>
                <a:gd name="T23" fmla="*/ 11 h 83"/>
                <a:gd name="T24" fmla="*/ 13 w 22"/>
                <a:gd name="T25" fmla="*/ 6 h 83"/>
                <a:gd name="T26" fmla="*/ 16 w 22"/>
                <a:gd name="T27" fmla="*/ 3 h 83"/>
                <a:gd name="T28" fmla="*/ 19 w 22"/>
                <a:gd name="T29" fmla="*/ 2 h 83"/>
                <a:gd name="T30" fmla="*/ 20 w 22"/>
                <a:gd name="T31" fmla="*/ 0 h 83"/>
                <a:gd name="T32" fmla="*/ 22 w 22"/>
                <a:gd name="T33" fmla="*/ 0 h 83"/>
                <a:gd name="T34" fmla="*/ 22 w 22"/>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83">
                  <a:moveTo>
                    <a:pt x="22" y="0"/>
                  </a:moveTo>
                  <a:lnTo>
                    <a:pt x="22" y="83"/>
                  </a:lnTo>
                  <a:lnTo>
                    <a:pt x="0" y="83"/>
                  </a:lnTo>
                  <a:lnTo>
                    <a:pt x="1" y="80"/>
                  </a:lnTo>
                  <a:lnTo>
                    <a:pt x="4" y="72"/>
                  </a:lnTo>
                  <a:lnTo>
                    <a:pt x="9" y="60"/>
                  </a:lnTo>
                  <a:lnTo>
                    <a:pt x="10" y="53"/>
                  </a:lnTo>
                  <a:lnTo>
                    <a:pt x="9" y="45"/>
                  </a:lnTo>
                  <a:lnTo>
                    <a:pt x="7" y="35"/>
                  </a:lnTo>
                  <a:lnTo>
                    <a:pt x="7" y="22"/>
                  </a:lnTo>
                  <a:lnTo>
                    <a:pt x="9" y="15"/>
                  </a:lnTo>
                  <a:lnTo>
                    <a:pt x="12" y="11"/>
                  </a:lnTo>
                  <a:lnTo>
                    <a:pt x="13" y="6"/>
                  </a:lnTo>
                  <a:lnTo>
                    <a:pt x="16" y="3"/>
                  </a:lnTo>
                  <a:lnTo>
                    <a:pt x="19" y="2"/>
                  </a:lnTo>
                  <a:lnTo>
                    <a:pt x="20" y="0"/>
                  </a:lnTo>
                  <a:lnTo>
                    <a:pt x="22" y="0"/>
                  </a:lnTo>
                  <a:lnTo>
                    <a:pt x="2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79" name="Rectangle 86"/>
            <p:cNvSpPr>
              <a:spLocks noChangeArrowheads="1"/>
            </p:cNvSpPr>
            <p:nvPr/>
          </p:nvSpPr>
          <p:spPr bwMode="auto">
            <a:xfrm>
              <a:off x="2915" y="2133"/>
              <a:ext cx="16" cy="3"/>
            </a:xfrm>
            <a:prstGeom prst="rect">
              <a:avLst/>
            </a:prstGeom>
            <a:solidFill>
              <a:srgbClr val="3EC5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80" name="Rectangle 87"/>
            <p:cNvSpPr>
              <a:spLocks noChangeArrowheads="1"/>
            </p:cNvSpPr>
            <p:nvPr/>
          </p:nvSpPr>
          <p:spPr bwMode="auto">
            <a:xfrm>
              <a:off x="2915" y="2139"/>
              <a:ext cx="16" cy="3"/>
            </a:xfrm>
            <a:prstGeom prst="rect">
              <a:avLst/>
            </a:prstGeom>
            <a:solidFill>
              <a:srgbClr val="3EC5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81" name="Rectangle 88"/>
            <p:cNvSpPr>
              <a:spLocks noChangeArrowheads="1"/>
            </p:cNvSpPr>
            <p:nvPr/>
          </p:nvSpPr>
          <p:spPr bwMode="auto">
            <a:xfrm>
              <a:off x="2915" y="2145"/>
              <a:ext cx="16" cy="4"/>
            </a:xfrm>
            <a:prstGeom prst="rect">
              <a:avLst/>
            </a:prstGeom>
            <a:solidFill>
              <a:srgbClr val="3EC5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82" name="Freeform 89"/>
            <p:cNvSpPr>
              <a:spLocks noEditPoints="1"/>
            </p:cNvSpPr>
            <p:nvPr/>
          </p:nvSpPr>
          <p:spPr bwMode="auto">
            <a:xfrm>
              <a:off x="2887" y="2059"/>
              <a:ext cx="208" cy="128"/>
            </a:xfrm>
            <a:custGeom>
              <a:avLst/>
              <a:gdLst>
                <a:gd name="T0" fmla="*/ 28 w 208"/>
                <a:gd name="T1" fmla="*/ 90 h 128"/>
                <a:gd name="T2" fmla="*/ 44 w 208"/>
                <a:gd name="T3" fmla="*/ 86 h 128"/>
                <a:gd name="T4" fmla="*/ 28 w 208"/>
                <a:gd name="T5" fmla="*/ 80 h 128"/>
                <a:gd name="T6" fmla="*/ 44 w 208"/>
                <a:gd name="T7" fmla="*/ 83 h 128"/>
                <a:gd name="T8" fmla="*/ 28 w 208"/>
                <a:gd name="T9" fmla="*/ 80 h 128"/>
                <a:gd name="T10" fmla="*/ 28 w 208"/>
                <a:gd name="T11" fmla="*/ 77 h 128"/>
                <a:gd name="T12" fmla="*/ 44 w 208"/>
                <a:gd name="T13" fmla="*/ 74 h 128"/>
                <a:gd name="T14" fmla="*/ 140 w 208"/>
                <a:gd name="T15" fmla="*/ 56 h 128"/>
                <a:gd name="T16" fmla="*/ 130 w 208"/>
                <a:gd name="T17" fmla="*/ 64 h 128"/>
                <a:gd name="T18" fmla="*/ 118 w 208"/>
                <a:gd name="T19" fmla="*/ 69 h 128"/>
                <a:gd name="T20" fmla="*/ 127 w 208"/>
                <a:gd name="T21" fmla="*/ 114 h 128"/>
                <a:gd name="T22" fmla="*/ 146 w 208"/>
                <a:gd name="T23" fmla="*/ 73 h 128"/>
                <a:gd name="T24" fmla="*/ 140 w 208"/>
                <a:gd name="T25" fmla="*/ 61 h 128"/>
                <a:gd name="T26" fmla="*/ 168 w 208"/>
                <a:gd name="T27" fmla="*/ 31 h 128"/>
                <a:gd name="T28" fmla="*/ 153 w 208"/>
                <a:gd name="T29" fmla="*/ 47 h 128"/>
                <a:gd name="T30" fmla="*/ 157 w 208"/>
                <a:gd name="T31" fmla="*/ 69 h 128"/>
                <a:gd name="T32" fmla="*/ 179 w 208"/>
                <a:gd name="T33" fmla="*/ 74 h 128"/>
                <a:gd name="T34" fmla="*/ 195 w 208"/>
                <a:gd name="T35" fmla="*/ 58 h 128"/>
                <a:gd name="T36" fmla="*/ 189 w 208"/>
                <a:gd name="T37" fmla="*/ 37 h 128"/>
                <a:gd name="T38" fmla="*/ 168 w 208"/>
                <a:gd name="T39" fmla="*/ 31 h 128"/>
                <a:gd name="T40" fmla="*/ 96 w 208"/>
                <a:gd name="T41" fmla="*/ 19 h 128"/>
                <a:gd name="T42" fmla="*/ 90 w 208"/>
                <a:gd name="T43" fmla="*/ 41 h 128"/>
                <a:gd name="T44" fmla="*/ 105 w 208"/>
                <a:gd name="T45" fmla="*/ 57 h 128"/>
                <a:gd name="T46" fmla="*/ 127 w 208"/>
                <a:gd name="T47" fmla="*/ 51 h 128"/>
                <a:gd name="T48" fmla="*/ 133 w 208"/>
                <a:gd name="T49" fmla="*/ 29 h 128"/>
                <a:gd name="T50" fmla="*/ 117 w 208"/>
                <a:gd name="T51" fmla="*/ 13 h 128"/>
                <a:gd name="T52" fmla="*/ 106 w 208"/>
                <a:gd name="T53" fmla="*/ 0 h 128"/>
                <a:gd name="T54" fmla="*/ 133 w 208"/>
                <a:gd name="T55" fmla="*/ 9 h 128"/>
                <a:gd name="T56" fmla="*/ 146 w 208"/>
                <a:gd name="T57" fmla="*/ 32 h 128"/>
                <a:gd name="T58" fmla="*/ 169 w 208"/>
                <a:gd name="T59" fmla="*/ 18 h 128"/>
                <a:gd name="T60" fmla="*/ 195 w 208"/>
                <a:gd name="T61" fmla="*/ 25 h 128"/>
                <a:gd name="T62" fmla="*/ 208 w 208"/>
                <a:gd name="T63" fmla="*/ 48 h 128"/>
                <a:gd name="T64" fmla="*/ 201 w 208"/>
                <a:gd name="T65" fmla="*/ 74 h 128"/>
                <a:gd name="T66" fmla="*/ 178 w 208"/>
                <a:gd name="T67" fmla="*/ 88 h 128"/>
                <a:gd name="T68" fmla="*/ 165 w 208"/>
                <a:gd name="T69" fmla="*/ 86 h 128"/>
                <a:gd name="T70" fmla="*/ 182 w 208"/>
                <a:gd name="T71" fmla="*/ 114 h 128"/>
                <a:gd name="T72" fmla="*/ 0 w 208"/>
                <a:gd name="T73" fmla="*/ 128 h 128"/>
                <a:gd name="T74" fmla="*/ 25 w 208"/>
                <a:gd name="T75" fmla="*/ 114 h 128"/>
                <a:gd name="T76" fmla="*/ 48 w 208"/>
                <a:gd name="T77" fmla="*/ 69 h 128"/>
                <a:gd name="T78" fmla="*/ 106 w 208"/>
                <a:gd name="T79" fmla="*/ 114 h 128"/>
                <a:gd name="T80" fmla="*/ 102 w 208"/>
                <a:gd name="T81" fmla="*/ 69 h 128"/>
                <a:gd name="T82" fmla="*/ 82 w 208"/>
                <a:gd name="T83" fmla="*/ 53 h 128"/>
                <a:gd name="T84" fmla="*/ 77 w 208"/>
                <a:gd name="T85" fmla="*/ 26 h 128"/>
                <a:gd name="T86" fmla="*/ 95 w 208"/>
                <a:gd name="T87" fmla="*/ 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8" h="128">
                  <a:moveTo>
                    <a:pt x="28" y="86"/>
                  </a:moveTo>
                  <a:lnTo>
                    <a:pt x="28" y="90"/>
                  </a:lnTo>
                  <a:lnTo>
                    <a:pt x="44" y="90"/>
                  </a:lnTo>
                  <a:lnTo>
                    <a:pt x="44" y="86"/>
                  </a:lnTo>
                  <a:lnTo>
                    <a:pt x="28" y="86"/>
                  </a:lnTo>
                  <a:close/>
                  <a:moveTo>
                    <a:pt x="28" y="80"/>
                  </a:moveTo>
                  <a:lnTo>
                    <a:pt x="28" y="83"/>
                  </a:lnTo>
                  <a:lnTo>
                    <a:pt x="44" y="83"/>
                  </a:lnTo>
                  <a:lnTo>
                    <a:pt x="44" y="80"/>
                  </a:lnTo>
                  <a:lnTo>
                    <a:pt x="28" y="80"/>
                  </a:lnTo>
                  <a:close/>
                  <a:moveTo>
                    <a:pt x="28" y="74"/>
                  </a:moveTo>
                  <a:lnTo>
                    <a:pt x="28" y="77"/>
                  </a:lnTo>
                  <a:lnTo>
                    <a:pt x="44" y="77"/>
                  </a:lnTo>
                  <a:lnTo>
                    <a:pt x="44" y="74"/>
                  </a:lnTo>
                  <a:lnTo>
                    <a:pt x="28" y="74"/>
                  </a:lnTo>
                  <a:close/>
                  <a:moveTo>
                    <a:pt x="140" y="56"/>
                  </a:moveTo>
                  <a:lnTo>
                    <a:pt x="136" y="60"/>
                  </a:lnTo>
                  <a:lnTo>
                    <a:pt x="130" y="64"/>
                  </a:lnTo>
                  <a:lnTo>
                    <a:pt x="124" y="67"/>
                  </a:lnTo>
                  <a:lnTo>
                    <a:pt x="118" y="69"/>
                  </a:lnTo>
                  <a:lnTo>
                    <a:pt x="121" y="114"/>
                  </a:lnTo>
                  <a:lnTo>
                    <a:pt x="127" y="114"/>
                  </a:lnTo>
                  <a:lnTo>
                    <a:pt x="150" y="79"/>
                  </a:lnTo>
                  <a:lnTo>
                    <a:pt x="146" y="73"/>
                  </a:lnTo>
                  <a:lnTo>
                    <a:pt x="143" y="69"/>
                  </a:lnTo>
                  <a:lnTo>
                    <a:pt x="140" y="61"/>
                  </a:lnTo>
                  <a:lnTo>
                    <a:pt x="140" y="56"/>
                  </a:lnTo>
                  <a:close/>
                  <a:moveTo>
                    <a:pt x="168" y="31"/>
                  </a:moveTo>
                  <a:lnTo>
                    <a:pt x="159" y="37"/>
                  </a:lnTo>
                  <a:lnTo>
                    <a:pt x="153" y="47"/>
                  </a:lnTo>
                  <a:lnTo>
                    <a:pt x="153" y="58"/>
                  </a:lnTo>
                  <a:lnTo>
                    <a:pt x="157" y="69"/>
                  </a:lnTo>
                  <a:lnTo>
                    <a:pt x="168" y="74"/>
                  </a:lnTo>
                  <a:lnTo>
                    <a:pt x="179" y="74"/>
                  </a:lnTo>
                  <a:lnTo>
                    <a:pt x="189" y="69"/>
                  </a:lnTo>
                  <a:lnTo>
                    <a:pt x="195" y="58"/>
                  </a:lnTo>
                  <a:lnTo>
                    <a:pt x="195" y="47"/>
                  </a:lnTo>
                  <a:lnTo>
                    <a:pt x="189" y="37"/>
                  </a:lnTo>
                  <a:lnTo>
                    <a:pt x="179" y="31"/>
                  </a:lnTo>
                  <a:lnTo>
                    <a:pt x="168" y="31"/>
                  </a:lnTo>
                  <a:close/>
                  <a:moveTo>
                    <a:pt x="105" y="13"/>
                  </a:moveTo>
                  <a:lnTo>
                    <a:pt x="96" y="19"/>
                  </a:lnTo>
                  <a:lnTo>
                    <a:pt x="90" y="29"/>
                  </a:lnTo>
                  <a:lnTo>
                    <a:pt x="90" y="41"/>
                  </a:lnTo>
                  <a:lnTo>
                    <a:pt x="95" y="51"/>
                  </a:lnTo>
                  <a:lnTo>
                    <a:pt x="105" y="57"/>
                  </a:lnTo>
                  <a:lnTo>
                    <a:pt x="117" y="57"/>
                  </a:lnTo>
                  <a:lnTo>
                    <a:pt x="127" y="51"/>
                  </a:lnTo>
                  <a:lnTo>
                    <a:pt x="133" y="41"/>
                  </a:lnTo>
                  <a:lnTo>
                    <a:pt x="133" y="29"/>
                  </a:lnTo>
                  <a:lnTo>
                    <a:pt x="127" y="19"/>
                  </a:lnTo>
                  <a:lnTo>
                    <a:pt x="117" y="13"/>
                  </a:lnTo>
                  <a:lnTo>
                    <a:pt x="105" y="13"/>
                  </a:lnTo>
                  <a:close/>
                  <a:moveTo>
                    <a:pt x="106" y="0"/>
                  </a:moveTo>
                  <a:lnTo>
                    <a:pt x="121" y="2"/>
                  </a:lnTo>
                  <a:lnTo>
                    <a:pt x="133" y="9"/>
                  </a:lnTo>
                  <a:lnTo>
                    <a:pt x="141" y="19"/>
                  </a:lnTo>
                  <a:lnTo>
                    <a:pt x="146" y="32"/>
                  </a:lnTo>
                  <a:lnTo>
                    <a:pt x="156" y="24"/>
                  </a:lnTo>
                  <a:lnTo>
                    <a:pt x="169" y="18"/>
                  </a:lnTo>
                  <a:lnTo>
                    <a:pt x="184" y="19"/>
                  </a:lnTo>
                  <a:lnTo>
                    <a:pt x="195" y="25"/>
                  </a:lnTo>
                  <a:lnTo>
                    <a:pt x="204" y="35"/>
                  </a:lnTo>
                  <a:lnTo>
                    <a:pt x="208" y="48"/>
                  </a:lnTo>
                  <a:lnTo>
                    <a:pt x="207" y="61"/>
                  </a:lnTo>
                  <a:lnTo>
                    <a:pt x="201" y="74"/>
                  </a:lnTo>
                  <a:lnTo>
                    <a:pt x="191" y="83"/>
                  </a:lnTo>
                  <a:lnTo>
                    <a:pt x="178" y="88"/>
                  </a:lnTo>
                  <a:lnTo>
                    <a:pt x="165" y="86"/>
                  </a:lnTo>
                  <a:lnTo>
                    <a:pt x="165" y="86"/>
                  </a:lnTo>
                  <a:lnTo>
                    <a:pt x="144" y="114"/>
                  </a:lnTo>
                  <a:lnTo>
                    <a:pt x="182" y="114"/>
                  </a:lnTo>
                  <a:lnTo>
                    <a:pt x="182" y="128"/>
                  </a:lnTo>
                  <a:lnTo>
                    <a:pt x="0" y="128"/>
                  </a:lnTo>
                  <a:lnTo>
                    <a:pt x="0" y="114"/>
                  </a:lnTo>
                  <a:lnTo>
                    <a:pt x="25" y="114"/>
                  </a:lnTo>
                  <a:lnTo>
                    <a:pt x="25" y="69"/>
                  </a:lnTo>
                  <a:lnTo>
                    <a:pt x="48" y="69"/>
                  </a:lnTo>
                  <a:lnTo>
                    <a:pt x="48" y="114"/>
                  </a:lnTo>
                  <a:lnTo>
                    <a:pt x="106" y="114"/>
                  </a:lnTo>
                  <a:lnTo>
                    <a:pt x="102" y="69"/>
                  </a:lnTo>
                  <a:lnTo>
                    <a:pt x="102" y="69"/>
                  </a:lnTo>
                  <a:lnTo>
                    <a:pt x="90" y="63"/>
                  </a:lnTo>
                  <a:lnTo>
                    <a:pt x="82" y="53"/>
                  </a:lnTo>
                  <a:lnTo>
                    <a:pt x="77" y="40"/>
                  </a:lnTo>
                  <a:lnTo>
                    <a:pt x="77" y="26"/>
                  </a:lnTo>
                  <a:lnTo>
                    <a:pt x="85" y="13"/>
                  </a:lnTo>
                  <a:lnTo>
                    <a:pt x="95" y="5"/>
                  </a:lnTo>
                  <a:lnTo>
                    <a:pt x="10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83" name="Freeform 90"/>
            <p:cNvSpPr>
              <a:spLocks/>
            </p:cNvSpPr>
            <p:nvPr/>
          </p:nvSpPr>
          <p:spPr bwMode="auto">
            <a:xfrm>
              <a:off x="3040" y="2090"/>
              <a:ext cx="42" cy="43"/>
            </a:xfrm>
            <a:custGeom>
              <a:avLst/>
              <a:gdLst>
                <a:gd name="T0" fmla="*/ 15 w 42"/>
                <a:gd name="T1" fmla="*/ 0 h 43"/>
                <a:gd name="T2" fmla="*/ 26 w 42"/>
                <a:gd name="T3" fmla="*/ 0 h 43"/>
                <a:gd name="T4" fmla="*/ 36 w 42"/>
                <a:gd name="T5" fmla="*/ 6 h 43"/>
                <a:gd name="T6" fmla="*/ 42 w 42"/>
                <a:gd name="T7" fmla="*/ 16 h 43"/>
                <a:gd name="T8" fmla="*/ 42 w 42"/>
                <a:gd name="T9" fmla="*/ 27 h 43"/>
                <a:gd name="T10" fmla="*/ 36 w 42"/>
                <a:gd name="T11" fmla="*/ 38 h 43"/>
                <a:gd name="T12" fmla="*/ 26 w 42"/>
                <a:gd name="T13" fmla="*/ 43 h 43"/>
                <a:gd name="T14" fmla="*/ 15 w 42"/>
                <a:gd name="T15" fmla="*/ 43 h 43"/>
                <a:gd name="T16" fmla="*/ 4 w 42"/>
                <a:gd name="T17" fmla="*/ 38 h 43"/>
                <a:gd name="T18" fmla="*/ 0 w 42"/>
                <a:gd name="T19" fmla="*/ 27 h 43"/>
                <a:gd name="T20" fmla="*/ 0 w 42"/>
                <a:gd name="T21" fmla="*/ 16 h 43"/>
                <a:gd name="T22" fmla="*/ 6 w 42"/>
                <a:gd name="T23" fmla="*/ 6 h 43"/>
                <a:gd name="T24" fmla="*/ 15 w 42"/>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15" y="0"/>
                  </a:moveTo>
                  <a:lnTo>
                    <a:pt x="26" y="0"/>
                  </a:lnTo>
                  <a:lnTo>
                    <a:pt x="36" y="6"/>
                  </a:lnTo>
                  <a:lnTo>
                    <a:pt x="42" y="16"/>
                  </a:lnTo>
                  <a:lnTo>
                    <a:pt x="42" y="27"/>
                  </a:lnTo>
                  <a:lnTo>
                    <a:pt x="36" y="38"/>
                  </a:lnTo>
                  <a:lnTo>
                    <a:pt x="26" y="43"/>
                  </a:lnTo>
                  <a:lnTo>
                    <a:pt x="15" y="43"/>
                  </a:lnTo>
                  <a:lnTo>
                    <a:pt x="4" y="38"/>
                  </a:lnTo>
                  <a:lnTo>
                    <a:pt x="0" y="27"/>
                  </a:lnTo>
                  <a:lnTo>
                    <a:pt x="0" y="16"/>
                  </a:lnTo>
                  <a:lnTo>
                    <a:pt x="6" y="6"/>
                  </a:lnTo>
                  <a:lnTo>
                    <a:pt x="15"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1084" name="Freeform 91"/>
            <p:cNvSpPr>
              <a:spLocks/>
            </p:cNvSpPr>
            <p:nvPr/>
          </p:nvSpPr>
          <p:spPr bwMode="auto">
            <a:xfrm>
              <a:off x="2977" y="2072"/>
              <a:ext cx="43" cy="44"/>
            </a:xfrm>
            <a:custGeom>
              <a:avLst/>
              <a:gdLst>
                <a:gd name="T0" fmla="*/ 15 w 43"/>
                <a:gd name="T1" fmla="*/ 0 h 44"/>
                <a:gd name="T2" fmla="*/ 27 w 43"/>
                <a:gd name="T3" fmla="*/ 0 h 44"/>
                <a:gd name="T4" fmla="*/ 37 w 43"/>
                <a:gd name="T5" fmla="*/ 6 h 44"/>
                <a:gd name="T6" fmla="*/ 43 w 43"/>
                <a:gd name="T7" fmla="*/ 16 h 44"/>
                <a:gd name="T8" fmla="*/ 43 w 43"/>
                <a:gd name="T9" fmla="*/ 28 h 44"/>
                <a:gd name="T10" fmla="*/ 37 w 43"/>
                <a:gd name="T11" fmla="*/ 38 h 44"/>
                <a:gd name="T12" fmla="*/ 27 w 43"/>
                <a:gd name="T13" fmla="*/ 44 h 44"/>
                <a:gd name="T14" fmla="*/ 15 w 43"/>
                <a:gd name="T15" fmla="*/ 44 h 44"/>
                <a:gd name="T16" fmla="*/ 5 w 43"/>
                <a:gd name="T17" fmla="*/ 38 h 44"/>
                <a:gd name="T18" fmla="*/ 0 w 43"/>
                <a:gd name="T19" fmla="*/ 28 h 44"/>
                <a:gd name="T20" fmla="*/ 0 w 43"/>
                <a:gd name="T21" fmla="*/ 16 h 44"/>
                <a:gd name="T22" fmla="*/ 6 w 43"/>
                <a:gd name="T23" fmla="*/ 6 h 44"/>
                <a:gd name="T24" fmla="*/ 15 w 43"/>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4">
                  <a:moveTo>
                    <a:pt x="15" y="0"/>
                  </a:moveTo>
                  <a:lnTo>
                    <a:pt x="27" y="0"/>
                  </a:lnTo>
                  <a:lnTo>
                    <a:pt x="37" y="6"/>
                  </a:lnTo>
                  <a:lnTo>
                    <a:pt x="43" y="16"/>
                  </a:lnTo>
                  <a:lnTo>
                    <a:pt x="43" y="28"/>
                  </a:lnTo>
                  <a:lnTo>
                    <a:pt x="37" y="38"/>
                  </a:lnTo>
                  <a:lnTo>
                    <a:pt x="27" y="44"/>
                  </a:lnTo>
                  <a:lnTo>
                    <a:pt x="15" y="44"/>
                  </a:lnTo>
                  <a:lnTo>
                    <a:pt x="5" y="38"/>
                  </a:lnTo>
                  <a:lnTo>
                    <a:pt x="0" y="28"/>
                  </a:lnTo>
                  <a:lnTo>
                    <a:pt x="0" y="16"/>
                  </a:lnTo>
                  <a:lnTo>
                    <a:pt x="6" y="6"/>
                  </a:lnTo>
                  <a:lnTo>
                    <a:pt x="15"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grpSp>
      <p:sp>
        <p:nvSpPr>
          <p:cNvPr id="94" name="Rectangle 93"/>
          <p:cNvSpPr/>
          <p:nvPr/>
        </p:nvSpPr>
        <p:spPr>
          <a:xfrm>
            <a:off x="-16568" y="133350"/>
            <a:ext cx="9144000" cy="1828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pitchFamily="18" charset="0"/>
                <a:cs typeface="Times New Roman" pitchFamily="18" charset="0"/>
              </a:rPr>
              <a:t>THÔNG TIN THUỐC- DƯỢC LÂM SÀNG </a:t>
            </a:r>
          </a:p>
          <a:p>
            <a:pPr algn="ctr"/>
            <a:r>
              <a:rPr lang="en-US" sz="36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pitchFamily="18" charset="0"/>
                <a:cs typeface="Times New Roman" pitchFamily="18" charset="0"/>
              </a:rPr>
              <a:t>NĂM 2022</a:t>
            </a:r>
            <a:endParaRPr lang="en-US" sz="3600" b="1"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3246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4"/>
            <a:ext cx="8362950" cy="545306"/>
          </a:xfrm>
        </p:spPr>
        <p:txBody>
          <a:bodyPr>
            <a:normAutofit fontScale="90000"/>
          </a:bodyPr>
          <a:lstStyle/>
          <a:p>
            <a:r>
              <a:rPr lang="en-US" sz="2000" b="1" dirty="0" smtClean="0">
                <a:solidFill>
                  <a:srgbClr val="2C3F50"/>
                </a:solidFill>
                <a:latin typeface="Times New Roman" pitchFamily="18" charset="0"/>
                <a:cs typeface="Times New Roman" pitchFamily="18" charset="0"/>
              </a:rPr>
              <a:t>III. </a:t>
            </a:r>
            <a:r>
              <a:rPr lang="en-US" sz="2000" b="1" dirty="0" err="1" smtClean="0">
                <a:solidFill>
                  <a:srgbClr val="2C3F50"/>
                </a:solidFill>
                <a:latin typeface="Times New Roman" pitchFamily="18" charset="0"/>
                <a:cs typeface="Times New Roman" pitchFamily="18" charset="0"/>
              </a:rPr>
              <a:t>Cách</a:t>
            </a:r>
            <a:r>
              <a:rPr lang="en-US" sz="2000" b="1" dirty="0" smtClean="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chăm</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sóc</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bàn</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chân</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cho</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người</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đái</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tháo</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đường</a:t>
            </a:r>
            <a:r>
              <a:rPr lang="en-US" sz="2000" b="1" dirty="0">
                <a:solidFill>
                  <a:srgbClr val="2C3F50"/>
                </a:solidFill>
                <a:latin typeface="Times New Roman" pitchFamily="18" charset="0"/>
                <a:cs typeface="Times New Roman" pitchFamily="18" charset="0"/>
              </a:rPr>
              <a:t> </a:t>
            </a:r>
            <a:r>
              <a:rPr lang="en-US" sz="2000" b="1" dirty="0" smtClean="0">
                <a:solidFill>
                  <a:srgbClr val="2C3F50"/>
                </a:solidFill>
                <a:latin typeface="Times New Roman" pitchFamily="18" charset="0"/>
                <a:cs typeface="Times New Roman" pitchFamily="18" charset="0"/>
              </a:rPr>
              <a:t>.</a:t>
            </a:r>
            <a:r>
              <a:rPr lang="en-US" sz="2000" b="1" dirty="0">
                <a:solidFill>
                  <a:srgbClr val="2C3F50"/>
                </a:solidFill>
                <a:latin typeface="Times New Roman" pitchFamily="18" charset="0"/>
                <a:cs typeface="Times New Roman" pitchFamily="18" charset="0"/>
              </a:rPr>
              <a:t/>
            </a:r>
            <a:br>
              <a:rPr lang="en-US" sz="2000" b="1" dirty="0">
                <a:solidFill>
                  <a:srgbClr val="2C3F50"/>
                </a:solidFill>
                <a:latin typeface="Times New Roman" pitchFamily="18" charset="0"/>
                <a:cs typeface="Times New Roman" pitchFamily="18" charset="0"/>
              </a:rPr>
            </a:br>
            <a:endParaRPr lang="en-US" sz="2000" dirty="0"/>
          </a:p>
        </p:txBody>
      </p:sp>
      <p:sp>
        <p:nvSpPr>
          <p:cNvPr id="3" name="Content Placeholder 2"/>
          <p:cNvSpPr>
            <a:spLocks noGrp="1"/>
          </p:cNvSpPr>
          <p:nvPr>
            <p:ph idx="1"/>
          </p:nvPr>
        </p:nvSpPr>
        <p:spPr>
          <a:xfrm>
            <a:off x="152400" y="666750"/>
            <a:ext cx="8991600" cy="4419600"/>
          </a:xfrm>
        </p:spPr>
        <p:txBody>
          <a:bodyPr>
            <a:normAutofit/>
          </a:bodyPr>
          <a:lstStyle/>
          <a:p>
            <a:pPr marL="0" indent="0">
              <a:buNone/>
            </a:pP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1. Vệ sinh bàn chân mỗi ngày</a:t>
            </a:r>
          </a:p>
          <a:p>
            <a:pPr marL="0" indent="0">
              <a:buNone/>
            </a:pPr>
            <a:r>
              <a:rPr lang="vi-VN" sz="1600" dirty="0">
                <a:latin typeface="Times New Roman" pitchFamily="18" charset="0"/>
                <a:cs typeface="Times New Roman" pitchFamily="18" charset="0"/>
              </a:rPr>
              <a:t>Người bệnh tiểu đường cần rửa sạch chân mỗi </a:t>
            </a:r>
            <a:r>
              <a:rPr lang="vi-VN" sz="1600" dirty="0" smtClean="0">
                <a:latin typeface="Times New Roman" pitchFamily="18" charset="0"/>
                <a:cs typeface="Times New Roman" pitchFamily="18" charset="0"/>
              </a:rPr>
              <a:t>ngày, </a:t>
            </a:r>
            <a:r>
              <a:rPr lang="vi-VN" sz="1600" dirty="0">
                <a:latin typeface="Times New Roman" pitchFamily="18" charset="0"/>
                <a:cs typeface="Times New Roman" pitchFamily="18" charset="0"/>
              </a:rPr>
              <a:t>dùng nước ấm khoảng 37 độ C, không nên ngâm chân. Bệnh nhân đái tháo đường đặc biệt các đối tượng mắc bệnh lâu năm, lớn tuổi, đường huyết kiểm soát kém, có các biến chứng thần kinh ngoại biên sẽ không cảm giác được nhiệt độ cao hay thấp, nếu ngâm chân quá lâu, nhất là ở môi trường nước ấm nóng dễ bị bỏng, rát. Khi vệ sinh bàn chân xong, người bệnh cần lau khô chân bằng khăn bông mềm thấm nước. Bắt đầu lau nhẹ nhàng từ gót chân, lòng bàn chân, mu bàn chân và các kẽ chân. Giữ cho bàn chân sạch và khô đặc biệt là vùng kẽ ngón. Tuyệt đối, không được chà sát mạnh sẽ làm tổn thương lên da. </a:t>
            </a:r>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47950"/>
            <a:ext cx="5105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1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85750"/>
            <a:ext cx="8686800" cy="4724400"/>
          </a:xfrm>
        </p:spPr>
        <p:txBody>
          <a:bodyPr/>
          <a:lstStyle/>
          <a:p>
            <a:pPr marL="0" indent="0">
              <a:buNone/>
            </a:pP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2. Nếu da khô hãy dùng kem dưỡng ẩm</a:t>
            </a:r>
          </a:p>
          <a:p>
            <a:pPr marL="0" indent="0">
              <a:buNone/>
            </a:pPr>
            <a:r>
              <a:rPr lang="vi-VN" sz="1600" dirty="0">
                <a:latin typeface="Times New Roman" pitchFamily="18" charset="0"/>
                <a:cs typeface="Times New Roman" pitchFamily="18" charset="0"/>
              </a:rPr>
              <a:t>Nếu da bàn chân bị khô, nứt nẻ nên thoa kem dưỡng ẩm để làm mềm da. Thoa kem dưỡng lên gót, mu bàn chân và lòng bàn chân, không thoa kem ở các kẽ chân vì điều này có thể dẫn đến nhiễm trùng. </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28750"/>
            <a:ext cx="65532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48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8610600" cy="5010150"/>
          </a:xfrm>
        </p:spPr>
        <p:txBody>
          <a:bodyPr/>
          <a:lstStyle/>
          <a:p>
            <a:pPr marL="0" indent="0">
              <a:buNone/>
            </a:pP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3. Kiểm tra chân hàng ngày</a:t>
            </a:r>
          </a:p>
          <a:p>
            <a:pPr marL="0" indent="0">
              <a:buNone/>
            </a:pPr>
            <a:r>
              <a:rPr lang="vi-VN" sz="1600" dirty="0">
                <a:latin typeface="Times New Roman" pitchFamily="18" charset="0"/>
                <a:cs typeface="Times New Roman" pitchFamily="18" charset="0"/>
              </a:rPr>
              <a:t>Thường xuyên kiểm tra bàn chân để phát hiện sớm những bất thường. Hãy chọn một thời điểm cố định trong ngày để kiểm tra chân. Chọn nơi có nhiều ánh sáng, có thể sử dụng gương để xem lòng bàn chân. Ở những vị trí bàn chân khó có thể nhìn thấy hoặc mắt người bệnh yếu thì cần nhờ người thân kiểm tra giúp. </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809" y="1993322"/>
            <a:ext cx="3439391" cy="229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72D5EB6-4D2E-4E2A-9DFC-0AF156EFE364}" type="slidenum">
              <a:rPr lang="en-US" smtClean="0"/>
              <a:t>12</a:t>
            </a:fld>
            <a:endParaRPr lang="en-US"/>
          </a:p>
        </p:txBody>
      </p:sp>
    </p:spTree>
    <p:extLst>
      <p:ext uri="{BB962C8B-B14F-4D97-AF65-F5344CB8AC3E}">
        <p14:creationId xmlns:p14="http://schemas.microsoft.com/office/powerpoint/2010/main" val="392205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839200" cy="5086350"/>
          </a:xfrm>
        </p:spPr>
        <p:txBody>
          <a:bodyPr>
            <a:normAutofit/>
          </a:bodyPr>
          <a:lstStyle/>
          <a:p>
            <a:pPr marL="0" indent="0">
              <a:buNone/>
            </a:pP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4. Cắt và mài nhẵn móng chân nhẹ nhàng </a:t>
            </a:r>
          </a:p>
          <a:p>
            <a:pPr marL="0" indent="0">
              <a:buNone/>
            </a:pPr>
            <a:r>
              <a:rPr lang="vi-VN" sz="1600" dirty="0">
                <a:latin typeface="Times New Roman" pitchFamily="18" charset="0"/>
                <a:cs typeface="Times New Roman" pitchFamily="18" charset="0"/>
              </a:rPr>
              <a:t>Người bệnh tiểu đường không để móng chân dài, có góc cạnh sắc nhọn dễ gây chảy máu bàn chân hoặc các tai nạn do móng chân dài gây ra như lật móng bàn chân,… Cần cắt móng chân ngang và sử dụng dũa móng mài nhẵn. Khi cắt móng cần thực hiện nhẹ nhàng, nhất là người lớn tuổi thì móng chân thường dày, cần cắt từ từ. Không nên lấy khóe móng chân vì có thể gây tổn thương ngón chân. Nếu người bệnh không thể cắt móng chân hãy liên hệ nhân viên y tế hỗ trợ cắt móng để đảm bảo an toàn cho bàn chân.</a:t>
            </a:r>
            <a:r>
              <a:rPr lang="vi-VN" dirty="0"/>
              <a:t> </a:t>
            </a:r>
          </a:p>
          <a:p>
            <a:pPr marL="0" indent="0">
              <a:buNone/>
            </a:pPr>
            <a:r>
              <a:rPr lang="vi-VN" dirty="0"/>
              <a:t/>
            </a:r>
            <a:br>
              <a:rPr lang="vi-VN" dirty="0"/>
            </a:b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51409"/>
            <a:ext cx="5638800" cy="332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7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7924800" cy="4495800"/>
          </a:xfrm>
        </p:spPr>
        <p:txBody>
          <a:bodyPr/>
          <a:lstStyle/>
          <a:p>
            <a:pPr marL="0" indent="0">
              <a:buNone/>
            </a:pPr>
            <a:r>
              <a:rPr lang="vi-VN" sz="1600" b="1" i="1" u="sng" dirty="0">
                <a:effectLst>
                  <a:outerShdw blurRad="38100" dist="38100" dir="2700000" algn="tl">
                    <a:srgbClr val="000000">
                      <a:alpha val="43137"/>
                    </a:srgbClr>
                  </a:outerShdw>
                </a:effectLst>
                <a:latin typeface="+mj-lt"/>
              </a:rPr>
              <a:t>5. Không được đi chân đất</a:t>
            </a:r>
          </a:p>
          <a:p>
            <a:pPr marL="0" indent="0">
              <a:buNone/>
            </a:pPr>
            <a:r>
              <a:rPr lang="vi-VN" sz="1600" dirty="0">
                <a:latin typeface="+mj-lt"/>
              </a:rPr>
              <a:t>Người bệnh tiểu đường nên mang giày dép khi đi lại trong nhà, điều này không chỉ tránh bụi bẩn mà giảm nguy cơ va chạm với vật cứng gây tổn thương, nhiễm khuẩn. Và tuyệt đối không đi chân đất khi ra ngoài. </a:t>
            </a:r>
          </a:p>
          <a:p>
            <a:pPr marL="0" indent="0">
              <a:buNone/>
            </a:pP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6. Chọn tất mềm, thoải mái</a:t>
            </a:r>
          </a:p>
          <a:p>
            <a:pPr marL="0" indent="0">
              <a:buNone/>
            </a:pPr>
            <a:r>
              <a:rPr lang="vi-VN" sz="1600" dirty="0">
                <a:latin typeface="Times New Roman" pitchFamily="18" charset="0"/>
                <a:cs typeface="Times New Roman" pitchFamily="18" charset="0"/>
              </a:rPr>
              <a:t>Nên chọn tất chân làm bằng các loại vải mềm, đường may không cộm và không quá chật, không bót sát cổ chân. Hãy thay tất thường xuyên, không mang một đôi tất quá 1 ngày. Tất giặt xong nên phơi dưới ánh nắng mặt trời để diệt sạch vi khuẩn. Không mang tất khi chân hoặc tất còn ẩm ướt</a:t>
            </a:r>
          </a:p>
          <a:p>
            <a:pPr marL="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19350"/>
            <a:ext cx="57435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050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3350"/>
            <a:ext cx="8686800" cy="4495800"/>
          </a:xfrm>
        </p:spPr>
        <p:txBody>
          <a:bodyPr/>
          <a:lstStyle/>
          <a:p>
            <a:pPr marL="0" indent="0">
              <a:buNone/>
            </a:pP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7. Chọn giày vừa vặn với chân</a:t>
            </a:r>
          </a:p>
          <a:p>
            <a:pPr marL="0" indent="0">
              <a:buNone/>
            </a:pPr>
            <a:r>
              <a:rPr lang="vi-VN" sz="1600" dirty="0">
                <a:latin typeface="Times New Roman" pitchFamily="18" charset="0"/>
                <a:cs typeface="Times New Roman" pitchFamily="18" charset="0"/>
              </a:rPr>
              <a:t>Nên đi mua giày vào buổi chiều tối vì đó là thời gian mà kích thước bàn chân lớn nhất. Giày mới mua nên đi từ 2 đến 3 tiếng trong ngày sau đó mới có thể mang nhiều hơn. Chọn một đôi giày vừa vặn, có chất liệu mềm mại, thoáng khí. Hãy luôn đi tất cùng với giày để tránh bị cọ xát gây tổn thương. Kiểm tra giày dép cẩn thận có dị vật bên trong hay không trước khi mang vào chân.</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52550"/>
            <a:ext cx="4114800" cy="340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210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600" cy="5143500"/>
          </a:xfrm>
        </p:spPr>
        <p:txBody>
          <a:bodyPr>
            <a:normAutofit/>
          </a:bodyPr>
          <a:lstStyle/>
          <a:p>
            <a:pPr marL="0" indent="0">
              <a:buNone/>
            </a:pP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8. Không tự ý loại bỏ các mảng chai ở trên </a:t>
            </a:r>
            <a:r>
              <a:rPr lang="vi-VN" sz="1600" b="1" i="1" u="sng" dirty="0" smtClean="0">
                <a:effectLst>
                  <a:outerShdw blurRad="38100" dist="38100" dir="2700000" algn="tl">
                    <a:srgbClr val="000000">
                      <a:alpha val="43137"/>
                    </a:srgbClr>
                  </a:outerShdw>
                </a:effectLst>
                <a:latin typeface="Times New Roman" pitchFamily="18" charset="0"/>
                <a:cs typeface="Times New Roman" pitchFamily="18" charset="0"/>
              </a:rPr>
              <a:t>chân</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vi-VN" sz="1600" b="1" i="1" u="sng" dirty="0">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r>
              <a:rPr lang="vi-VN" sz="1600" dirty="0">
                <a:latin typeface="Times New Roman" pitchFamily="18" charset="0"/>
                <a:cs typeface="Times New Roman" pitchFamily="18" charset="0"/>
              </a:rPr>
              <a:t>Chân có nhiều mảng chai không nên tự ý dùng các dụng cụ sắc nhọn để loại bỏ vì có thể làm tổn thương chân. Nên đến bệnh viện và nhờ nhân viên y tế loại bỏ các mảng chai đúng cách và an toàn. </a:t>
            </a:r>
          </a:p>
          <a:p>
            <a:pPr marL="0" indent="0">
              <a:buNone/>
            </a:pP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9. Giữ cho mạch máu lưu </a:t>
            </a:r>
            <a:r>
              <a:rPr lang="vi-VN" sz="1600" b="1" i="1" u="sng" dirty="0" smtClean="0">
                <a:effectLst>
                  <a:outerShdw blurRad="38100" dist="38100" dir="2700000" algn="tl">
                    <a:srgbClr val="000000">
                      <a:alpha val="43137"/>
                    </a:srgbClr>
                  </a:outerShdw>
                </a:effectLst>
                <a:latin typeface="Times New Roman" pitchFamily="18" charset="0"/>
                <a:cs typeface="Times New Roman" pitchFamily="18" charset="0"/>
              </a:rPr>
              <a:t>thông</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vi-VN" sz="1600" b="1" i="1" u="sng" dirty="0">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r>
              <a:rPr lang="vi-VN" sz="1600" dirty="0">
                <a:latin typeface="Times New Roman" pitchFamily="18" charset="0"/>
                <a:cs typeface="Times New Roman" pitchFamily="18" charset="0"/>
              </a:rPr>
              <a:t>Hãy giữ cho mạch máu chân được lưu thông tốt bằng cách nâng cao chân khi ngồi bằng ghế. Cử động xoay bàn chân, mắt cá chân và lắc lư các ngón chân 2 đến 3 lần/1 ngày, mỗi lần ít nhất 5 phút. Người bệnh không ngồi vắt chéo chân ở bắp đùi hay vắt chéo ngay cổ chân làm chèn mạch máu, quá trình lưu thông máu bị hạn chế. </a:t>
            </a:r>
            <a:endParaRPr lang="en-US" sz="1600" dirty="0" smtClean="0">
              <a:latin typeface="Times New Roman" pitchFamily="18" charset="0"/>
              <a:cs typeface="Times New Roman" pitchFamily="18" charset="0"/>
            </a:endParaRPr>
          </a:p>
          <a:p>
            <a:pPr marL="0" indent="0">
              <a:buNone/>
            </a:pP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10. Tập thể dục thường </a:t>
            </a:r>
            <a:r>
              <a:rPr lang="vi-VN" sz="1600" b="1" i="1" u="sng" dirty="0" smtClean="0">
                <a:effectLst>
                  <a:outerShdw blurRad="38100" dist="38100" dir="2700000" algn="tl">
                    <a:srgbClr val="000000">
                      <a:alpha val="43137"/>
                    </a:srgbClr>
                  </a:outerShdw>
                </a:effectLst>
                <a:latin typeface="Times New Roman" pitchFamily="18" charset="0"/>
                <a:cs typeface="Times New Roman" pitchFamily="18" charset="0"/>
              </a:rPr>
              <a:t>xuyên</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vi-VN" sz="1600" b="1" i="1" u="sng" dirty="0">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r>
              <a:rPr lang="vi-VN" sz="1600" dirty="0">
                <a:latin typeface="Times New Roman" pitchFamily="18" charset="0"/>
                <a:cs typeface="Times New Roman" pitchFamily="18" charset="0"/>
              </a:rPr>
              <a:t>Hãy chọn các bài tập thể dục dành cho chân và thực hiện thường xuyên để giúp mạch máu lưu thông tốt cũng như tăng cường sức khỏe. Hãy chọn các môn nhẹ nhàng như: đi bộ, đạp xe, bơi lội,… Bạn có thể hỏi ý kiến bác sĩ theo dõi điều trị về các môn thể thao phù hợp với tình trạng sức khỏe của mình. </a:t>
            </a:r>
          </a:p>
          <a:p>
            <a:pPr marL="0" indent="0">
              <a:buNone/>
            </a:pPr>
            <a:endParaRPr lang="vi-VN"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333750"/>
            <a:ext cx="46482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361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3350"/>
            <a:ext cx="7924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981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991600" cy="5010150"/>
          </a:xfrm>
        </p:spPr>
        <p:txBody>
          <a:bodyPr>
            <a:normAutofit/>
          </a:bodyPr>
          <a:lstStyle/>
          <a:p>
            <a:pPr marL="0" indent="0">
              <a:buNone/>
            </a:pPr>
            <a:r>
              <a:rPr lang="vi-VN" sz="1600" b="1" i="1" u="sng" dirty="0" smtClean="0">
                <a:effectLst>
                  <a:outerShdw blurRad="38100" dist="38100" dir="2700000" algn="tl">
                    <a:srgbClr val="000000">
                      <a:alpha val="43137"/>
                    </a:srgbClr>
                  </a:outerShdw>
                </a:effectLst>
                <a:latin typeface="Times New Roman" pitchFamily="18" charset="0"/>
                <a:cs typeface="Times New Roman" pitchFamily="18" charset="0"/>
              </a:rPr>
              <a:t>Những </a:t>
            </a: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dấu hiệu của bàn chân tiểu đường mà bạn cần tới bệnh viện ngay</a:t>
            </a:r>
            <a:r>
              <a:rPr lang="vi-VN" sz="1600" dirty="0">
                <a:latin typeface="+mj-lt"/>
              </a:rPr>
              <a:t> </a:t>
            </a:r>
            <a:endParaRPr lang="en-US" sz="1600" dirty="0" smtClean="0">
              <a:latin typeface="+mj-lt"/>
            </a:endParaRPr>
          </a:p>
          <a:p>
            <a:pPr>
              <a:buFontTx/>
              <a:buChar char="-"/>
            </a:pPr>
            <a:r>
              <a:rPr lang="vi-VN" sz="1600" dirty="0" smtClean="0">
                <a:latin typeface="+mj-lt"/>
              </a:rPr>
              <a:t>Khi </a:t>
            </a:r>
            <a:r>
              <a:rPr lang="vi-VN" sz="1600" dirty="0">
                <a:latin typeface="+mj-lt"/>
              </a:rPr>
              <a:t>kiểm tra bàn chân hàng ngày và nếu phát hiện các triệu chứng bất thường nào dưới đây bạn cần tới bệnh viện ngay: </a:t>
            </a:r>
          </a:p>
          <a:p>
            <a:r>
              <a:rPr lang="vi-VN" sz="1600" dirty="0">
                <a:latin typeface="+mj-lt"/>
              </a:rPr>
              <a:t>Da chân khô nứt, thay đổi màu sắc và nhiệt độ.</a:t>
            </a:r>
          </a:p>
          <a:p>
            <a:r>
              <a:rPr lang="vi-VN" sz="1600" dirty="0">
                <a:latin typeface="+mj-lt"/>
              </a:rPr>
              <a:t>Móng chân dày và vàng hoặc móng mọc ngược.</a:t>
            </a:r>
          </a:p>
          <a:p>
            <a:r>
              <a:rPr lang="vi-VN" sz="1600" dirty="0">
                <a:latin typeface="+mj-lt"/>
              </a:rPr>
              <a:t>Bàn chân bị thay đổi hình dạng.</a:t>
            </a:r>
          </a:p>
          <a:p>
            <a:r>
              <a:rPr lang="vi-VN" sz="1600" dirty="0">
                <a:latin typeface="+mj-lt"/>
              </a:rPr>
              <a:t>Rụng lông ở ngón chân hoặc cẳng chân.</a:t>
            </a:r>
          </a:p>
          <a:p>
            <a:r>
              <a:rPr lang="vi-VN" sz="1600" dirty="0">
                <a:latin typeface="+mj-lt"/>
              </a:rPr>
              <a:t>Bàn chân bị giảm hoặc mất khả năng cảm nhận nhiệt độ.</a:t>
            </a:r>
          </a:p>
          <a:p>
            <a:r>
              <a:rPr lang="vi-VN" sz="1600" dirty="0">
                <a:latin typeface="+mj-lt"/>
              </a:rPr>
              <a:t>Cảm thấy ngứa ran, bỏng rát hoặc bị đau ở bàn chân.</a:t>
            </a:r>
          </a:p>
          <a:p>
            <a:r>
              <a:rPr lang="vi-VN" sz="1600" dirty="0">
                <a:latin typeface="+mj-lt"/>
              </a:rPr>
              <a:t>Đau ở chân hoặc bị chuột rút ở mông, đùi hoặc bắp chân khi tập thể dục.</a:t>
            </a:r>
          </a:p>
          <a:p>
            <a:r>
              <a:rPr lang="vi-VN" sz="1600" dirty="0">
                <a:latin typeface="+mj-lt"/>
              </a:rPr>
              <a:t>Nhiễm nấm ở da chân và ở kẽ ngón chân. </a:t>
            </a:r>
          </a:p>
          <a:p>
            <a:r>
              <a:rPr lang="vi-VN" sz="1600" dirty="0">
                <a:latin typeface="+mj-lt"/>
              </a:rPr>
              <a:t>Xuất hiện vết phồng rộp, vết loét, bắp chân bị nhiễm trùng.</a:t>
            </a:r>
          </a:p>
          <a:p>
            <a:endParaRPr lang="en-US" sz="1600" dirty="0">
              <a:latin typeface="+mj-lt"/>
            </a:endParaRPr>
          </a:p>
        </p:txBody>
      </p:sp>
    </p:spTree>
    <p:extLst>
      <p:ext uri="{BB962C8B-B14F-4D97-AF65-F5344CB8AC3E}">
        <p14:creationId xmlns:p14="http://schemas.microsoft.com/office/powerpoint/2010/main" val="2591471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45" y="133350"/>
            <a:ext cx="8534400" cy="3263504"/>
          </a:xfrm>
        </p:spPr>
        <p:txBody>
          <a:bodyPr>
            <a:normAutofit/>
          </a:bodyPr>
          <a:lstStyle/>
          <a:p>
            <a:pPr marL="0" indent="0">
              <a:buNone/>
            </a:pP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Tài</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kiệu</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tham</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khảo</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0" indent="0">
              <a:buNone/>
            </a:pPr>
            <a:r>
              <a:rPr lang="en-US" sz="1600" b="1" i="1" dirty="0" smtClean="0">
                <a:latin typeface="Times New Roman" pitchFamily="18" charset="0"/>
                <a:cs typeface="Times New Roman" pitchFamily="18" charset="0"/>
              </a:rPr>
              <a:t>1. </a:t>
            </a:r>
            <a:r>
              <a:rPr lang="en-US" sz="1600" b="1" i="1" dirty="0" err="1" smtClean="0">
                <a:latin typeface="Times New Roman" pitchFamily="18" charset="0"/>
                <a:cs typeface="Times New Roman" pitchFamily="18" charset="0"/>
              </a:rPr>
              <a:t>Quyết</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định</a:t>
            </a:r>
            <a:r>
              <a:rPr lang="en-US" sz="1600" b="1" i="1" dirty="0" smtClean="0">
                <a:latin typeface="Times New Roman" pitchFamily="18" charset="0"/>
                <a:cs typeface="Times New Roman" pitchFamily="18" charset="0"/>
              </a:rPr>
              <a:t> 3280 </a:t>
            </a:r>
            <a:r>
              <a:rPr lang="en-US" sz="1600" b="1" i="1" dirty="0" err="1" smtClean="0">
                <a:latin typeface="Times New Roman" pitchFamily="18" charset="0"/>
                <a:cs typeface="Times New Roman" pitchFamily="18" charset="0"/>
              </a:rPr>
              <a:t>về</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việc</a:t>
            </a:r>
            <a:r>
              <a:rPr lang="en-US" sz="1600" b="1" i="1" dirty="0" smtClean="0">
                <a:latin typeface="Times New Roman" pitchFamily="18" charset="0"/>
                <a:cs typeface="Times New Roman" pitchFamily="18" charset="0"/>
              </a:rPr>
              <a:t> ban </a:t>
            </a:r>
            <a:r>
              <a:rPr lang="en-US" sz="1600" b="1" i="1" dirty="0" err="1" smtClean="0">
                <a:latin typeface="Times New Roman" pitchFamily="18" charset="0"/>
                <a:cs typeface="Times New Roman" pitchFamily="18" charset="0"/>
              </a:rPr>
              <a:t>hành</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tài</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liệu</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hướng</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dẫn</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và</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điệu</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trị</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bệnh</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đái</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tháo</a:t>
            </a:r>
            <a:r>
              <a:rPr lang="en-US" sz="1600" b="1" i="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đường</a:t>
            </a:r>
            <a:r>
              <a:rPr lang="en-US" sz="1600" b="1" i="1" dirty="0" smtClean="0">
                <a:latin typeface="Times New Roman" pitchFamily="18" charset="0"/>
                <a:cs typeface="Times New Roman" pitchFamily="18" charset="0"/>
              </a:rPr>
              <a:t> type 2.</a:t>
            </a:r>
            <a:endParaRPr lang="en-US" sz="1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45764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 y="361950"/>
            <a:ext cx="9372600" cy="1142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itchFamily="18" charset="0"/>
                <a:cs typeface="Times New Roman" pitchFamily="18" charset="0"/>
              </a:rPr>
              <a:t>CHĂM SÓC BÀN CHÂN CHO NGƯỜI ĐÁI THÁO ĐƯỜNG </a:t>
            </a:r>
            <a:endParaRPr lang="en-US" sz="3600" b="1" dirty="0">
              <a:solidFill>
                <a:schemeClr val="tx1"/>
              </a:solidFill>
              <a:latin typeface="Times New Roman" pitchFamily="18" charset="0"/>
              <a:cs typeface="Times New Roman" pitchFamily="18" charset="0"/>
            </a:endParaRPr>
          </a:p>
        </p:txBody>
      </p:sp>
      <p:grpSp>
        <p:nvGrpSpPr>
          <p:cNvPr id="7174" name="Group 41"/>
          <p:cNvGrpSpPr>
            <a:grpSpLocks noChangeAspect="1"/>
          </p:cNvGrpSpPr>
          <p:nvPr/>
        </p:nvGrpSpPr>
        <p:grpSpPr bwMode="auto">
          <a:xfrm>
            <a:off x="4360870" y="2576513"/>
            <a:ext cx="300038" cy="346075"/>
            <a:chOff x="2747" y="1623"/>
            <a:chExt cx="189" cy="218"/>
          </a:xfrm>
          <a:solidFill>
            <a:schemeClr val="bg1"/>
          </a:solidFill>
        </p:grpSpPr>
        <p:sp>
          <p:nvSpPr>
            <p:cNvPr id="7179" name="Freeform 43"/>
            <p:cNvSpPr>
              <a:spLocks/>
            </p:cNvSpPr>
            <p:nvPr/>
          </p:nvSpPr>
          <p:spPr bwMode="auto">
            <a:xfrm>
              <a:off x="2782" y="1730"/>
              <a:ext cx="47" cy="63"/>
            </a:xfrm>
            <a:custGeom>
              <a:avLst/>
              <a:gdLst>
                <a:gd name="T0" fmla="*/ 64 w 696"/>
                <a:gd name="T1" fmla="*/ 5 h 953"/>
                <a:gd name="T2" fmla="*/ 87 w 696"/>
                <a:gd name="T3" fmla="*/ 21 h 953"/>
                <a:gd name="T4" fmla="*/ 96 w 696"/>
                <a:gd name="T5" fmla="*/ 48 h 953"/>
                <a:gd name="T6" fmla="*/ 97 w 696"/>
                <a:gd name="T7" fmla="*/ 61 h 953"/>
                <a:gd name="T8" fmla="*/ 104 w 696"/>
                <a:gd name="T9" fmla="*/ 95 h 953"/>
                <a:gd name="T10" fmla="*/ 118 w 696"/>
                <a:gd name="T11" fmla="*/ 149 h 953"/>
                <a:gd name="T12" fmla="*/ 146 w 696"/>
                <a:gd name="T13" fmla="*/ 218 h 953"/>
                <a:gd name="T14" fmla="*/ 190 w 696"/>
                <a:gd name="T15" fmla="*/ 300 h 953"/>
                <a:gd name="T16" fmla="*/ 255 w 696"/>
                <a:gd name="T17" fmla="*/ 391 h 953"/>
                <a:gd name="T18" fmla="*/ 308 w 696"/>
                <a:gd name="T19" fmla="*/ 456 h 953"/>
                <a:gd name="T20" fmla="*/ 337 w 696"/>
                <a:gd name="T21" fmla="*/ 498 h 953"/>
                <a:gd name="T22" fmla="*/ 360 w 696"/>
                <a:gd name="T23" fmla="*/ 526 h 953"/>
                <a:gd name="T24" fmla="*/ 379 w 696"/>
                <a:gd name="T25" fmla="*/ 534 h 953"/>
                <a:gd name="T26" fmla="*/ 407 w 696"/>
                <a:gd name="T27" fmla="*/ 555 h 953"/>
                <a:gd name="T28" fmla="*/ 450 w 696"/>
                <a:gd name="T29" fmla="*/ 578 h 953"/>
                <a:gd name="T30" fmla="*/ 499 w 696"/>
                <a:gd name="T31" fmla="*/ 597 h 953"/>
                <a:gd name="T32" fmla="*/ 548 w 696"/>
                <a:gd name="T33" fmla="*/ 599 h 953"/>
                <a:gd name="T34" fmla="*/ 581 w 696"/>
                <a:gd name="T35" fmla="*/ 587 h 953"/>
                <a:gd name="T36" fmla="*/ 608 w 696"/>
                <a:gd name="T37" fmla="*/ 557 h 953"/>
                <a:gd name="T38" fmla="*/ 631 w 696"/>
                <a:gd name="T39" fmla="*/ 538 h 953"/>
                <a:gd name="T40" fmla="*/ 661 w 696"/>
                <a:gd name="T41" fmla="*/ 536 h 953"/>
                <a:gd name="T42" fmla="*/ 686 w 696"/>
                <a:gd name="T43" fmla="*/ 552 h 953"/>
                <a:gd name="T44" fmla="*/ 696 w 696"/>
                <a:gd name="T45" fmla="*/ 579 h 953"/>
                <a:gd name="T46" fmla="*/ 689 w 696"/>
                <a:gd name="T47" fmla="*/ 609 h 953"/>
                <a:gd name="T48" fmla="*/ 646 w 696"/>
                <a:gd name="T49" fmla="*/ 657 h 953"/>
                <a:gd name="T50" fmla="*/ 592 w 696"/>
                <a:gd name="T51" fmla="*/ 687 h 953"/>
                <a:gd name="T52" fmla="*/ 547 w 696"/>
                <a:gd name="T53" fmla="*/ 696 h 953"/>
                <a:gd name="T54" fmla="*/ 494 w 696"/>
                <a:gd name="T55" fmla="*/ 693 h 953"/>
                <a:gd name="T56" fmla="*/ 423 w 696"/>
                <a:gd name="T57" fmla="*/ 672 h 953"/>
                <a:gd name="T58" fmla="*/ 395 w 696"/>
                <a:gd name="T59" fmla="*/ 690 h 953"/>
                <a:gd name="T60" fmla="*/ 388 w 696"/>
                <a:gd name="T61" fmla="*/ 757 h 953"/>
                <a:gd name="T62" fmla="*/ 362 w 696"/>
                <a:gd name="T63" fmla="*/ 821 h 953"/>
                <a:gd name="T64" fmla="*/ 316 w 696"/>
                <a:gd name="T65" fmla="*/ 874 h 953"/>
                <a:gd name="T66" fmla="*/ 249 w 696"/>
                <a:gd name="T67" fmla="*/ 914 h 953"/>
                <a:gd name="T68" fmla="*/ 165 w 696"/>
                <a:gd name="T69" fmla="*/ 940 h 953"/>
                <a:gd name="T70" fmla="*/ 62 w 696"/>
                <a:gd name="T71" fmla="*/ 953 h 953"/>
                <a:gd name="T72" fmla="*/ 45 w 696"/>
                <a:gd name="T73" fmla="*/ 951 h 953"/>
                <a:gd name="T74" fmla="*/ 21 w 696"/>
                <a:gd name="T75" fmla="*/ 935 h 953"/>
                <a:gd name="T76" fmla="*/ 11 w 696"/>
                <a:gd name="T77" fmla="*/ 907 h 953"/>
                <a:gd name="T78" fmla="*/ 19 w 696"/>
                <a:gd name="T79" fmla="*/ 879 h 953"/>
                <a:gd name="T80" fmla="*/ 42 w 696"/>
                <a:gd name="T81" fmla="*/ 861 h 953"/>
                <a:gd name="T82" fmla="*/ 84 w 696"/>
                <a:gd name="T83" fmla="*/ 856 h 953"/>
                <a:gd name="T84" fmla="*/ 140 w 696"/>
                <a:gd name="T85" fmla="*/ 847 h 953"/>
                <a:gd name="T86" fmla="*/ 194 w 696"/>
                <a:gd name="T87" fmla="*/ 833 h 953"/>
                <a:gd name="T88" fmla="*/ 242 w 696"/>
                <a:gd name="T89" fmla="*/ 808 h 953"/>
                <a:gd name="T90" fmla="*/ 278 w 696"/>
                <a:gd name="T91" fmla="*/ 775 h 953"/>
                <a:gd name="T92" fmla="*/ 298 w 696"/>
                <a:gd name="T93" fmla="*/ 726 h 953"/>
                <a:gd name="T94" fmla="*/ 299 w 696"/>
                <a:gd name="T95" fmla="*/ 670 h 953"/>
                <a:gd name="T96" fmla="*/ 285 w 696"/>
                <a:gd name="T97" fmla="*/ 613 h 953"/>
                <a:gd name="T98" fmla="*/ 262 w 696"/>
                <a:gd name="T99" fmla="*/ 562 h 953"/>
                <a:gd name="T100" fmla="*/ 237 w 696"/>
                <a:gd name="T101" fmla="*/ 519 h 953"/>
                <a:gd name="T102" fmla="*/ 181 w 696"/>
                <a:gd name="T103" fmla="*/ 452 h 953"/>
                <a:gd name="T104" fmla="*/ 111 w 696"/>
                <a:gd name="T105" fmla="*/ 355 h 953"/>
                <a:gd name="T106" fmla="*/ 63 w 696"/>
                <a:gd name="T107" fmla="*/ 266 h 953"/>
                <a:gd name="T108" fmla="*/ 31 w 696"/>
                <a:gd name="T109" fmla="*/ 189 h 953"/>
                <a:gd name="T110" fmla="*/ 12 w 696"/>
                <a:gd name="T111" fmla="*/ 126 h 953"/>
                <a:gd name="T112" fmla="*/ 4 w 696"/>
                <a:gd name="T113" fmla="*/ 81 h 953"/>
                <a:gd name="T114" fmla="*/ 0 w 696"/>
                <a:gd name="T115" fmla="*/ 55 h 953"/>
                <a:gd name="T116" fmla="*/ 2 w 696"/>
                <a:gd name="T117" fmla="*/ 35 h 953"/>
                <a:gd name="T118" fmla="*/ 19 w 696"/>
                <a:gd name="T119" fmla="*/ 11 h 953"/>
                <a:gd name="T120" fmla="*/ 48 w 696"/>
                <a:gd name="T121"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6" h="953">
                  <a:moveTo>
                    <a:pt x="48" y="0"/>
                  </a:moveTo>
                  <a:lnTo>
                    <a:pt x="64" y="5"/>
                  </a:lnTo>
                  <a:lnTo>
                    <a:pt x="76" y="11"/>
                  </a:lnTo>
                  <a:lnTo>
                    <a:pt x="87" y="21"/>
                  </a:lnTo>
                  <a:lnTo>
                    <a:pt x="93" y="33"/>
                  </a:lnTo>
                  <a:lnTo>
                    <a:pt x="96" y="48"/>
                  </a:lnTo>
                  <a:lnTo>
                    <a:pt x="96" y="51"/>
                  </a:lnTo>
                  <a:lnTo>
                    <a:pt x="97" y="61"/>
                  </a:lnTo>
                  <a:lnTo>
                    <a:pt x="100" y="75"/>
                  </a:lnTo>
                  <a:lnTo>
                    <a:pt x="104" y="95"/>
                  </a:lnTo>
                  <a:lnTo>
                    <a:pt x="110" y="120"/>
                  </a:lnTo>
                  <a:lnTo>
                    <a:pt x="118" y="149"/>
                  </a:lnTo>
                  <a:lnTo>
                    <a:pt x="131" y="182"/>
                  </a:lnTo>
                  <a:lnTo>
                    <a:pt x="146" y="218"/>
                  </a:lnTo>
                  <a:lnTo>
                    <a:pt x="166" y="257"/>
                  </a:lnTo>
                  <a:lnTo>
                    <a:pt x="190" y="300"/>
                  </a:lnTo>
                  <a:lnTo>
                    <a:pt x="220" y="344"/>
                  </a:lnTo>
                  <a:lnTo>
                    <a:pt x="255" y="391"/>
                  </a:lnTo>
                  <a:lnTo>
                    <a:pt x="296" y="440"/>
                  </a:lnTo>
                  <a:lnTo>
                    <a:pt x="308" y="456"/>
                  </a:lnTo>
                  <a:lnTo>
                    <a:pt x="322" y="475"/>
                  </a:lnTo>
                  <a:lnTo>
                    <a:pt x="337" y="498"/>
                  </a:lnTo>
                  <a:lnTo>
                    <a:pt x="351" y="525"/>
                  </a:lnTo>
                  <a:lnTo>
                    <a:pt x="360" y="526"/>
                  </a:lnTo>
                  <a:lnTo>
                    <a:pt x="371" y="529"/>
                  </a:lnTo>
                  <a:lnTo>
                    <a:pt x="379" y="534"/>
                  </a:lnTo>
                  <a:lnTo>
                    <a:pt x="392" y="544"/>
                  </a:lnTo>
                  <a:lnTo>
                    <a:pt x="407" y="555"/>
                  </a:lnTo>
                  <a:lnTo>
                    <a:pt x="427" y="567"/>
                  </a:lnTo>
                  <a:lnTo>
                    <a:pt x="450" y="578"/>
                  </a:lnTo>
                  <a:lnTo>
                    <a:pt x="474" y="589"/>
                  </a:lnTo>
                  <a:lnTo>
                    <a:pt x="499" y="597"/>
                  </a:lnTo>
                  <a:lnTo>
                    <a:pt x="523" y="601"/>
                  </a:lnTo>
                  <a:lnTo>
                    <a:pt x="548" y="599"/>
                  </a:lnTo>
                  <a:lnTo>
                    <a:pt x="566" y="595"/>
                  </a:lnTo>
                  <a:lnTo>
                    <a:pt x="581" y="587"/>
                  </a:lnTo>
                  <a:lnTo>
                    <a:pt x="595" y="574"/>
                  </a:lnTo>
                  <a:lnTo>
                    <a:pt x="608" y="557"/>
                  </a:lnTo>
                  <a:lnTo>
                    <a:pt x="618" y="546"/>
                  </a:lnTo>
                  <a:lnTo>
                    <a:pt x="631" y="538"/>
                  </a:lnTo>
                  <a:lnTo>
                    <a:pt x="646" y="535"/>
                  </a:lnTo>
                  <a:lnTo>
                    <a:pt x="661" y="536"/>
                  </a:lnTo>
                  <a:lnTo>
                    <a:pt x="674" y="543"/>
                  </a:lnTo>
                  <a:lnTo>
                    <a:pt x="686" y="552"/>
                  </a:lnTo>
                  <a:lnTo>
                    <a:pt x="693" y="566"/>
                  </a:lnTo>
                  <a:lnTo>
                    <a:pt x="696" y="579"/>
                  </a:lnTo>
                  <a:lnTo>
                    <a:pt x="695" y="594"/>
                  </a:lnTo>
                  <a:lnTo>
                    <a:pt x="689" y="609"/>
                  </a:lnTo>
                  <a:lnTo>
                    <a:pt x="669" y="635"/>
                  </a:lnTo>
                  <a:lnTo>
                    <a:pt x="646" y="657"/>
                  </a:lnTo>
                  <a:lnTo>
                    <a:pt x="620" y="674"/>
                  </a:lnTo>
                  <a:lnTo>
                    <a:pt x="592" y="687"/>
                  </a:lnTo>
                  <a:lnTo>
                    <a:pt x="561" y="694"/>
                  </a:lnTo>
                  <a:lnTo>
                    <a:pt x="547" y="696"/>
                  </a:lnTo>
                  <a:lnTo>
                    <a:pt x="532" y="696"/>
                  </a:lnTo>
                  <a:lnTo>
                    <a:pt x="494" y="693"/>
                  </a:lnTo>
                  <a:lnTo>
                    <a:pt x="457" y="685"/>
                  </a:lnTo>
                  <a:lnTo>
                    <a:pt x="423" y="672"/>
                  </a:lnTo>
                  <a:lnTo>
                    <a:pt x="392" y="657"/>
                  </a:lnTo>
                  <a:lnTo>
                    <a:pt x="395" y="690"/>
                  </a:lnTo>
                  <a:lnTo>
                    <a:pt x="394" y="724"/>
                  </a:lnTo>
                  <a:lnTo>
                    <a:pt x="388" y="757"/>
                  </a:lnTo>
                  <a:lnTo>
                    <a:pt x="378" y="789"/>
                  </a:lnTo>
                  <a:lnTo>
                    <a:pt x="362" y="821"/>
                  </a:lnTo>
                  <a:lnTo>
                    <a:pt x="341" y="848"/>
                  </a:lnTo>
                  <a:lnTo>
                    <a:pt x="316" y="874"/>
                  </a:lnTo>
                  <a:lnTo>
                    <a:pt x="285" y="896"/>
                  </a:lnTo>
                  <a:lnTo>
                    <a:pt x="249" y="914"/>
                  </a:lnTo>
                  <a:lnTo>
                    <a:pt x="209" y="928"/>
                  </a:lnTo>
                  <a:lnTo>
                    <a:pt x="165" y="940"/>
                  </a:lnTo>
                  <a:lnTo>
                    <a:pt x="115" y="949"/>
                  </a:lnTo>
                  <a:lnTo>
                    <a:pt x="62" y="953"/>
                  </a:lnTo>
                  <a:lnTo>
                    <a:pt x="59" y="953"/>
                  </a:lnTo>
                  <a:lnTo>
                    <a:pt x="45" y="951"/>
                  </a:lnTo>
                  <a:lnTo>
                    <a:pt x="32" y="944"/>
                  </a:lnTo>
                  <a:lnTo>
                    <a:pt x="21" y="935"/>
                  </a:lnTo>
                  <a:lnTo>
                    <a:pt x="14" y="922"/>
                  </a:lnTo>
                  <a:lnTo>
                    <a:pt x="11" y="907"/>
                  </a:lnTo>
                  <a:lnTo>
                    <a:pt x="13" y="893"/>
                  </a:lnTo>
                  <a:lnTo>
                    <a:pt x="19" y="879"/>
                  </a:lnTo>
                  <a:lnTo>
                    <a:pt x="29" y="868"/>
                  </a:lnTo>
                  <a:lnTo>
                    <a:pt x="42" y="861"/>
                  </a:lnTo>
                  <a:lnTo>
                    <a:pt x="57" y="858"/>
                  </a:lnTo>
                  <a:lnTo>
                    <a:pt x="84" y="856"/>
                  </a:lnTo>
                  <a:lnTo>
                    <a:pt x="112" y="853"/>
                  </a:lnTo>
                  <a:lnTo>
                    <a:pt x="140" y="847"/>
                  </a:lnTo>
                  <a:lnTo>
                    <a:pt x="168" y="841"/>
                  </a:lnTo>
                  <a:lnTo>
                    <a:pt x="194" y="833"/>
                  </a:lnTo>
                  <a:lnTo>
                    <a:pt x="220" y="822"/>
                  </a:lnTo>
                  <a:lnTo>
                    <a:pt x="242" y="808"/>
                  </a:lnTo>
                  <a:lnTo>
                    <a:pt x="262" y="792"/>
                  </a:lnTo>
                  <a:lnTo>
                    <a:pt x="278" y="775"/>
                  </a:lnTo>
                  <a:lnTo>
                    <a:pt x="289" y="752"/>
                  </a:lnTo>
                  <a:lnTo>
                    <a:pt x="298" y="726"/>
                  </a:lnTo>
                  <a:lnTo>
                    <a:pt x="300" y="699"/>
                  </a:lnTo>
                  <a:lnTo>
                    <a:pt x="299" y="670"/>
                  </a:lnTo>
                  <a:lnTo>
                    <a:pt x="294" y="642"/>
                  </a:lnTo>
                  <a:lnTo>
                    <a:pt x="285" y="613"/>
                  </a:lnTo>
                  <a:lnTo>
                    <a:pt x="275" y="587"/>
                  </a:lnTo>
                  <a:lnTo>
                    <a:pt x="262" y="562"/>
                  </a:lnTo>
                  <a:lnTo>
                    <a:pt x="249" y="538"/>
                  </a:lnTo>
                  <a:lnTo>
                    <a:pt x="237" y="519"/>
                  </a:lnTo>
                  <a:lnTo>
                    <a:pt x="224" y="504"/>
                  </a:lnTo>
                  <a:lnTo>
                    <a:pt x="181" y="452"/>
                  </a:lnTo>
                  <a:lnTo>
                    <a:pt x="143" y="402"/>
                  </a:lnTo>
                  <a:lnTo>
                    <a:pt x="111" y="355"/>
                  </a:lnTo>
                  <a:lnTo>
                    <a:pt x="85" y="308"/>
                  </a:lnTo>
                  <a:lnTo>
                    <a:pt x="63" y="266"/>
                  </a:lnTo>
                  <a:lnTo>
                    <a:pt x="45" y="226"/>
                  </a:lnTo>
                  <a:lnTo>
                    <a:pt x="31" y="189"/>
                  </a:lnTo>
                  <a:lnTo>
                    <a:pt x="20" y="156"/>
                  </a:lnTo>
                  <a:lnTo>
                    <a:pt x="12" y="126"/>
                  </a:lnTo>
                  <a:lnTo>
                    <a:pt x="7" y="101"/>
                  </a:lnTo>
                  <a:lnTo>
                    <a:pt x="4" y="81"/>
                  </a:lnTo>
                  <a:lnTo>
                    <a:pt x="1" y="65"/>
                  </a:lnTo>
                  <a:lnTo>
                    <a:pt x="0" y="55"/>
                  </a:lnTo>
                  <a:lnTo>
                    <a:pt x="0" y="50"/>
                  </a:lnTo>
                  <a:lnTo>
                    <a:pt x="2" y="35"/>
                  </a:lnTo>
                  <a:lnTo>
                    <a:pt x="9" y="22"/>
                  </a:lnTo>
                  <a:lnTo>
                    <a:pt x="19" y="11"/>
                  </a:lnTo>
                  <a:lnTo>
                    <a:pt x="32" y="4"/>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80" name="Freeform 44"/>
            <p:cNvSpPr>
              <a:spLocks/>
            </p:cNvSpPr>
            <p:nvPr/>
          </p:nvSpPr>
          <p:spPr bwMode="auto">
            <a:xfrm>
              <a:off x="2781" y="1719"/>
              <a:ext cx="34" cy="27"/>
            </a:xfrm>
            <a:custGeom>
              <a:avLst/>
              <a:gdLst>
                <a:gd name="T0" fmla="*/ 82 w 508"/>
                <a:gd name="T1" fmla="*/ 1 h 394"/>
                <a:gd name="T2" fmla="*/ 116 w 508"/>
                <a:gd name="T3" fmla="*/ 10 h 394"/>
                <a:gd name="T4" fmla="*/ 155 w 508"/>
                <a:gd name="T5" fmla="*/ 30 h 394"/>
                <a:gd name="T6" fmla="*/ 197 w 508"/>
                <a:gd name="T7" fmla="*/ 68 h 394"/>
                <a:gd name="T8" fmla="*/ 240 w 508"/>
                <a:gd name="T9" fmla="*/ 126 h 394"/>
                <a:gd name="T10" fmla="*/ 282 w 508"/>
                <a:gd name="T11" fmla="*/ 209 h 394"/>
                <a:gd name="T12" fmla="*/ 295 w 508"/>
                <a:gd name="T13" fmla="*/ 233 h 394"/>
                <a:gd name="T14" fmla="*/ 316 w 508"/>
                <a:gd name="T15" fmla="*/ 263 h 394"/>
                <a:gd name="T16" fmla="*/ 346 w 508"/>
                <a:gd name="T17" fmla="*/ 288 h 394"/>
                <a:gd name="T18" fmla="*/ 378 w 508"/>
                <a:gd name="T19" fmla="*/ 298 h 394"/>
                <a:gd name="T20" fmla="*/ 414 w 508"/>
                <a:gd name="T21" fmla="*/ 289 h 394"/>
                <a:gd name="T22" fmla="*/ 447 w 508"/>
                <a:gd name="T23" fmla="*/ 270 h 394"/>
                <a:gd name="T24" fmla="*/ 476 w 508"/>
                <a:gd name="T25" fmla="*/ 271 h 394"/>
                <a:gd name="T26" fmla="*/ 500 w 508"/>
                <a:gd name="T27" fmla="*/ 289 h 394"/>
                <a:gd name="T28" fmla="*/ 508 w 508"/>
                <a:gd name="T29" fmla="*/ 318 h 394"/>
                <a:gd name="T30" fmla="*/ 499 w 508"/>
                <a:gd name="T31" fmla="*/ 346 h 394"/>
                <a:gd name="T32" fmla="*/ 463 w 508"/>
                <a:gd name="T33" fmla="*/ 372 h 394"/>
                <a:gd name="T34" fmla="*/ 418 w 508"/>
                <a:gd name="T35" fmla="*/ 389 h 394"/>
                <a:gd name="T36" fmla="*/ 378 w 508"/>
                <a:gd name="T37" fmla="*/ 394 h 394"/>
                <a:gd name="T38" fmla="*/ 335 w 508"/>
                <a:gd name="T39" fmla="*/ 388 h 394"/>
                <a:gd name="T40" fmla="*/ 286 w 508"/>
                <a:gd name="T41" fmla="*/ 364 h 394"/>
                <a:gd name="T42" fmla="*/ 247 w 508"/>
                <a:gd name="T43" fmla="*/ 329 h 394"/>
                <a:gd name="T44" fmla="*/ 219 w 508"/>
                <a:gd name="T45" fmla="*/ 294 h 394"/>
                <a:gd name="T46" fmla="*/ 201 w 508"/>
                <a:gd name="T47" fmla="*/ 263 h 394"/>
                <a:gd name="T48" fmla="*/ 194 w 508"/>
                <a:gd name="T49" fmla="*/ 246 h 394"/>
                <a:gd name="T50" fmla="*/ 160 w 508"/>
                <a:gd name="T51" fmla="*/ 180 h 394"/>
                <a:gd name="T52" fmla="*/ 129 w 508"/>
                <a:gd name="T53" fmla="*/ 136 h 394"/>
                <a:gd name="T54" fmla="*/ 102 w 508"/>
                <a:gd name="T55" fmla="*/ 111 h 394"/>
                <a:gd name="T56" fmla="*/ 81 w 508"/>
                <a:gd name="T57" fmla="*/ 99 h 394"/>
                <a:gd name="T58" fmla="*/ 66 w 508"/>
                <a:gd name="T59" fmla="*/ 96 h 394"/>
                <a:gd name="T60" fmla="*/ 61 w 508"/>
                <a:gd name="T61" fmla="*/ 96 h 394"/>
                <a:gd name="T62" fmla="*/ 32 w 508"/>
                <a:gd name="T63" fmla="*/ 96 h 394"/>
                <a:gd name="T64" fmla="*/ 9 w 508"/>
                <a:gd name="T65" fmla="*/ 79 h 394"/>
                <a:gd name="T66" fmla="*/ 0 w 508"/>
                <a:gd name="T67" fmla="*/ 51 h 394"/>
                <a:gd name="T68" fmla="*/ 9 w 508"/>
                <a:gd name="T69" fmla="*/ 23 h 394"/>
                <a:gd name="T70" fmla="*/ 33 w 508"/>
                <a:gd name="T71" fmla="*/ 5 h 394"/>
                <a:gd name="T72" fmla="*/ 45 w 508"/>
                <a:gd name="T73" fmla="*/ 1 h 394"/>
                <a:gd name="T74" fmla="*/ 67 w 508"/>
                <a:gd name="T7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8" h="394">
                  <a:moveTo>
                    <a:pt x="67" y="0"/>
                  </a:moveTo>
                  <a:lnTo>
                    <a:pt x="82" y="1"/>
                  </a:lnTo>
                  <a:lnTo>
                    <a:pt x="98" y="5"/>
                  </a:lnTo>
                  <a:lnTo>
                    <a:pt x="116" y="10"/>
                  </a:lnTo>
                  <a:lnTo>
                    <a:pt x="135" y="18"/>
                  </a:lnTo>
                  <a:lnTo>
                    <a:pt x="155" y="30"/>
                  </a:lnTo>
                  <a:lnTo>
                    <a:pt x="176" y="47"/>
                  </a:lnTo>
                  <a:lnTo>
                    <a:pt x="197" y="68"/>
                  </a:lnTo>
                  <a:lnTo>
                    <a:pt x="218" y="94"/>
                  </a:lnTo>
                  <a:lnTo>
                    <a:pt x="240" y="126"/>
                  </a:lnTo>
                  <a:lnTo>
                    <a:pt x="261" y="164"/>
                  </a:lnTo>
                  <a:lnTo>
                    <a:pt x="282" y="209"/>
                  </a:lnTo>
                  <a:lnTo>
                    <a:pt x="288" y="220"/>
                  </a:lnTo>
                  <a:lnTo>
                    <a:pt x="295" y="233"/>
                  </a:lnTo>
                  <a:lnTo>
                    <a:pt x="305" y="248"/>
                  </a:lnTo>
                  <a:lnTo>
                    <a:pt x="316" y="263"/>
                  </a:lnTo>
                  <a:lnTo>
                    <a:pt x="330" y="277"/>
                  </a:lnTo>
                  <a:lnTo>
                    <a:pt x="346" y="288"/>
                  </a:lnTo>
                  <a:lnTo>
                    <a:pt x="363" y="296"/>
                  </a:lnTo>
                  <a:lnTo>
                    <a:pt x="378" y="298"/>
                  </a:lnTo>
                  <a:lnTo>
                    <a:pt x="395" y="296"/>
                  </a:lnTo>
                  <a:lnTo>
                    <a:pt x="414" y="289"/>
                  </a:lnTo>
                  <a:lnTo>
                    <a:pt x="433" y="278"/>
                  </a:lnTo>
                  <a:lnTo>
                    <a:pt x="447" y="270"/>
                  </a:lnTo>
                  <a:lnTo>
                    <a:pt x="462" y="269"/>
                  </a:lnTo>
                  <a:lnTo>
                    <a:pt x="476" y="271"/>
                  </a:lnTo>
                  <a:lnTo>
                    <a:pt x="489" y="279"/>
                  </a:lnTo>
                  <a:lnTo>
                    <a:pt x="500" y="289"/>
                  </a:lnTo>
                  <a:lnTo>
                    <a:pt x="506" y="303"/>
                  </a:lnTo>
                  <a:lnTo>
                    <a:pt x="508" y="318"/>
                  </a:lnTo>
                  <a:lnTo>
                    <a:pt x="506" y="333"/>
                  </a:lnTo>
                  <a:lnTo>
                    <a:pt x="499" y="346"/>
                  </a:lnTo>
                  <a:lnTo>
                    <a:pt x="487" y="357"/>
                  </a:lnTo>
                  <a:lnTo>
                    <a:pt x="463" y="372"/>
                  </a:lnTo>
                  <a:lnTo>
                    <a:pt x="439" y="382"/>
                  </a:lnTo>
                  <a:lnTo>
                    <a:pt x="418" y="389"/>
                  </a:lnTo>
                  <a:lnTo>
                    <a:pt x="397" y="393"/>
                  </a:lnTo>
                  <a:lnTo>
                    <a:pt x="378" y="394"/>
                  </a:lnTo>
                  <a:lnTo>
                    <a:pt x="355" y="393"/>
                  </a:lnTo>
                  <a:lnTo>
                    <a:pt x="335" y="388"/>
                  </a:lnTo>
                  <a:lnTo>
                    <a:pt x="309" y="378"/>
                  </a:lnTo>
                  <a:lnTo>
                    <a:pt x="286" y="364"/>
                  </a:lnTo>
                  <a:lnTo>
                    <a:pt x="264" y="347"/>
                  </a:lnTo>
                  <a:lnTo>
                    <a:pt x="247" y="329"/>
                  </a:lnTo>
                  <a:lnTo>
                    <a:pt x="232" y="311"/>
                  </a:lnTo>
                  <a:lnTo>
                    <a:pt x="219" y="294"/>
                  </a:lnTo>
                  <a:lnTo>
                    <a:pt x="209" y="277"/>
                  </a:lnTo>
                  <a:lnTo>
                    <a:pt x="201" y="263"/>
                  </a:lnTo>
                  <a:lnTo>
                    <a:pt x="196" y="252"/>
                  </a:lnTo>
                  <a:lnTo>
                    <a:pt x="194" y="246"/>
                  </a:lnTo>
                  <a:lnTo>
                    <a:pt x="177" y="210"/>
                  </a:lnTo>
                  <a:lnTo>
                    <a:pt x="160" y="180"/>
                  </a:lnTo>
                  <a:lnTo>
                    <a:pt x="144" y="155"/>
                  </a:lnTo>
                  <a:lnTo>
                    <a:pt x="129" y="136"/>
                  </a:lnTo>
                  <a:lnTo>
                    <a:pt x="115" y="122"/>
                  </a:lnTo>
                  <a:lnTo>
                    <a:pt x="102" y="111"/>
                  </a:lnTo>
                  <a:lnTo>
                    <a:pt x="90" y="104"/>
                  </a:lnTo>
                  <a:lnTo>
                    <a:pt x="81" y="99"/>
                  </a:lnTo>
                  <a:lnTo>
                    <a:pt x="72" y="97"/>
                  </a:lnTo>
                  <a:lnTo>
                    <a:pt x="66" y="96"/>
                  </a:lnTo>
                  <a:lnTo>
                    <a:pt x="63" y="96"/>
                  </a:lnTo>
                  <a:lnTo>
                    <a:pt x="61" y="96"/>
                  </a:lnTo>
                  <a:lnTo>
                    <a:pt x="46" y="99"/>
                  </a:lnTo>
                  <a:lnTo>
                    <a:pt x="32" y="96"/>
                  </a:lnTo>
                  <a:lnTo>
                    <a:pt x="19" y="90"/>
                  </a:lnTo>
                  <a:lnTo>
                    <a:pt x="9" y="79"/>
                  </a:lnTo>
                  <a:lnTo>
                    <a:pt x="2" y="66"/>
                  </a:lnTo>
                  <a:lnTo>
                    <a:pt x="0" y="51"/>
                  </a:lnTo>
                  <a:lnTo>
                    <a:pt x="3" y="36"/>
                  </a:lnTo>
                  <a:lnTo>
                    <a:pt x="9" y="23"/>
                  </a:lnTo>
                  <a:lnTo>
                    <a:pt x="20" y="12"/>
                  </a:lnTo>
                  <a:lnTo>
                    <a:pt x="33" y="5"/>
                  </a:lnTo>
                  <a:lnTo>
                    <a:pt x="38" y="4"/>
                  </a:lnTo>
                  <a:lnTo>
                    <a:pt x="45" y="1"/>
                  </a:lnTo>
                  <a:lnTo>
                    <a:pt x="56" y="0"/>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81" name="Freeform 45"/>
            <p:cNvSpPr>
              <a:spLocks/>
            </p:cNvSpPr>
            <p:nvPr/>
          </p:nvSpPr>
          <p:spPr bwMode="auto">
            <a:xfrm>
              <a:off x="2816" y="1653"/>
              <a:ext cx="10" cy="59"/>
            </a:xfrm>
            <a:custGeom>
              <a:avLst/>
              <a:gdLst>
                <a:gd name="T0" fmla="*/ 62 w 158"/>
                <a:gd name="T1" fmla="*/ 0 h 884"/>
                <a:gd name="T2" fmla="*/ 77 w 158"/>
                <a:gd name="T3" fmla="*/ 3 h 884"/>
                <a:gd name="T4" fmla="*/ 90 w 158"/>
                <a:gd name="T5" fmla="*/ 10 h 884"/>
                <a:gd name="T6" fmla="*/ 99 w 158"/>
                <a:gd name="T7" fmla="*/ 22 h 884"/>
                <a:gd name="T8" fmla="*/ 106 w 158"/>
                <a:gd name="T9" fmla="*/ 36 h 884"/>
                <a:gd name="T10" fmla="*/ 108 w 158"/>
                <a:gd name="T11" fmla="*/ 42 h 884"/>
                <a:gd name="T12" fmla="*/ 110 w 158"/>
                <a:gd name="T13" fmla="*/ 55 h 884"/>
                <a:gd name="T14" fmla="*/ 114 w 158"/>
                <a:gd name="T15" fmla="*/ 72 h 884"/>
                <a:gd name="T16" fmla="*/ 119 w 158"/>
                <a:gd name="T17" fmla="*/ 97 h 884"/>
                <a:gd name="T18" fmla="*/ 126 w 158"/>
                <a:gd name="T19" fmla="*/ 125 h 884"/>
                <a:gd name="T20" fmla="*/ 131 w 158"/>
                <a:gd name="T21" fmla="*/ 158 h 884"/>
                <a:gd name="T22" fmla="*/ 137 w 158"/>
                <a:gd name="T23" fmla="*/ 196 h 884"/>
                <a:gd name="T24" fmla="*/ 143 w 158"/>
                <a:gd name="T25" fmla="*/ 237 h 884"/>
                <a:gd name="T26" fmla="*/ 148 w 158"/>
                <a:gd name="T27" fmla="*/ 280 h 884"/>
                <a:gd name="T28" fmla="*/ 153 w 158"/>
                <a:gd name="T29" fmla="*/ 328 h 884"/>
                <a:gd name="T30" fmla="*/ 156 w 158"/>
                <a:gd name="T31" fmla="*/ 377 h 884"/>
                <a:gd name="T32" fmla="*/ 158 w 158"/>
                <a:gd name="T33" fmla="*/ 428 h 884"/>
                <a:gd name="T34" fmla="*/ 158 w 158"/>
                <a:gd name="T35" fmla="*/ 481 h 884"/>
                <a:gd name="T36" fmla="*/ 157 w 158"/>
                <a:gd name="T37" fmla="*/ 534 h 884"/>
                <a:gd name="T38" fmla="*/ 153 w 158"/>
                <a:gd name="T39" fmla="*/ 589 h 884"/>
                <a:gd name="T40" fmla="*/ 148 w 158"/>
                <a:gd name="T41" fmla="*/ 644 h 884"/>
                <a:gd name="T42" fmla="*/ 138 w 158"/>
                <a:gd name="T43" fmla="*/ 698 h 884"/>
                <a:gd name="T44" fmla="*/ 127 w 158"/>
                <a:gd name="T45" fmla="*/ 752 h 884"/>
                <a:gd name="T46" fmla="*/ 111 w 158"/>
                <a:gd name="T47" fmla="*/ 804 h 884"/>
                <a:gd name="T48" fmla="*/ 93 w 158"/>
                <a:gd name="T49" fmla="*/ 855 h 884"/>
                <a:gd name="T50" fmla="*/ 85 w 158"/>
                <a:gd name="T51" fmla="*/ 868 h 884"/>
                <a:gd name="T52" fmla="*/ 74 w 158"/>
                <a:gd name="T53" fmla="*/ 877 h 884"/>
                <a:gd name="T54" fmla="*/ 61 w 158"/>
                <a:gd name="T55" fmla="*/ 882 h 884"/>
                <a:gd name="T56" fmla="*/ 48 w 158"/>
                <a:gd name="T57" fmla="*/ 884 h 884"/>
                <a:gd name="T58" fmla="*/ 30 w 158"/>
                <a:gd name="T59" fmla="*/ 881 h 884"/>
                <a:gd name="T60" fmla="*/ 17 w 158"/>
                <a:gd name="T61" fmla="*/ 873 h 884"/>
                <a:gd name="T62" fmla="*/ 8 w 158"/>
                <a:gd name="T63" fmla="*/ 862 h 884"/>
                <a:gd name="T64" fmla="*/ 1 w 158"/>
                <a:gd name="T65" fmla="*/ 849 h 884"/>
                <a:gd name="T66" fmla="*/ 0 w 158"/>
                <a:gd name="T67" fmla="*/ 834 h 884"/>
                <a:gd name="T68" fmla="*/ 3 w 158"/>
                <a:gd name="T69" fmla="*/ 819 h 884"/>
                <a:gd name="T70" fmla="*/ 20 w 158"/>
                <a:gd name="T71" fmla="*/ 773 h 884"/>
                <a:gd name="T72" fmla="*/ 34 w 158"/>
                <a:gd name="T73" fmla="*/ 724 h 884"/>
                <a:gd name="T74" fmla="*/ 46 w 158"/>
                <a:gd name="T75" fmla="*/ 675 h 884"/>
                <a:gd name="T76" fmla="*/ 53 w 158"/>
                <a:gd name="T77" fmla="*/ 624 h 884"/>
                <a:gd name="T78" fmla="*/ 58 w 158"/>
                <a:gd name="T79" fmla="*/ 572 h 884"/>
                <a:gd name="T80" fmla="*/ 61 w 158"/>
                <a:gd name="T81" fmla="*/ 522 h 884"/>
                <a:gd name="T82" fmla="*/ 62 w 158"/>
                <a:gd name="T83" fmla="*/ 471 h 884"/>
                <a:gd name="T84" fmla="*/ 61 w 158"/>
                <a:gd name="T85" fmla="*/ 422 h 884"/>
                <a:gd name="T86" fmla="*/ 59 w 158"/>
                <a:gd name="T87" fmla="*/ 373 h 884"/>
                <a:gd name="T88" fmla="*/ 56 w 158"/>
                <a:gd name="T89" fmla="*/ 327 h 884"/>
                <a:gd name="T90" fmla="*/ 52 w 158"/>
                <a:gd name="T91" fmla="*/ 283 h 884"/>
                <a:gd name="T92" fmla="*/ 47 w 158"/>
                <a:gd name="T93" fmla="*/ 241 h 884"/>
                <a:gd name="T94" fmla="*/ 41 w 158"/>
                <a:gd name="T95" fmla="*/ 203 h 884"/>
                <a:gd name="T96" fmla="*/ 35 w 158"/>
                <a:gd name="T97" fmla="*/ 168 h 884"/>
                <a:gd name="T98" fmla="*/ 30 w 158"/>
                <a:gd name="T99" fmla="*/ 138 h 884"/>
                <a:gd name="T100" fmla="*/ 25 w 158"/>
                <a:gd name="T101" fmla="*/ 111 h 884"/>
                <a:gd name="T102" fmla="*/ 20 w 158"/>
                <a:gd name="T103" fmla="*/ 90 h 884"/>
                <a:gd name="T104" fmla="*/ 16 w 158"/>
                <a:gd name="T105" fmla="*/ 75 h 884"/>
                <a:gd name="T106" fmla="*/ 14 w 158"/>
                <a:gd name="T107" fmla="*/ 64 h 884"/>
                <a:gd name="T108" fmla="*/ 13 w 158"/>
                <a:gd name="T109" fmla="*/ 60 h 884"/>
                <a:gd name="T110" fmla="*/ 12 w 158"/>
                <a:gd name="T111" fmla="*/ 45 h 884"/>
                <a:gd name="T112" fmla="*/ 15 w 158"/>
                <a:gd name="T113" fmla="*/ 30 h 884"/>
                <a:gd name="T114" fmla="*/ 22 w 158"/>
                <a:gd name="T115" fmla="*/ 18 h 884"/>
                <a:gd name="T116" fmla="*/ 33 w 158"/>
                <a:gd name="T117" fmla="*/ 7 h 884"/>
                <a:gd name="T118" fmla="*/ 48 w 158"/>
                <a:gd name="T119" fmla="*/ 2 h 884"/>
                <a:gd name="T120" fmla="*/ 62 w 158"/>
                <a:gd name="T12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884">
                  <a:moveTo>
                    <a:pt x="62" y="0"/>
                  </a:moveTo>
                  <a:lnTo>
                    <a:pt x="77" y="3"/>
                  </a:lnTo>
                  <a:lnTo>
                    <a:pt x="90" y="10"/>
                  </a:lnTo>
                  <a:lnTo>
                    <a:pt x="99" y="22"/>
                  </a:lnTo>
                  <a:lnTo>
                    <a:pt x="106" y="36"/>
                  </a:lnTo>
                  <a:lnTo>
                    <a:pt x="108" y="42"/>
                  </a:lnTo>
                  <a:lnTo>
                    <a:pt x="110" y="55"/>
                  </a:lnTo>
                  <a:lnTo>
                    <a:pt x="114" y="72"/>
                  </a:lnTo>
                  <a:lnTo>
                    <a:pt x="119" y="97"/>
                  </a:lnTo>
                  <a:lnTo>
                    <a:pt x="126" y="125"/>
                  </a:lnTo>
                  <a:lnTo>
                    <a:pt x="131" y="158"/>
                  </a:lnTo>
                  <a:lnTo>
                    <a:pt x="137" y="196"/>
                  </a:lnTo>
                  <a:lnTo>
                    <a:pt x="143" y="237"/>
                  </a:lnTo>
                  <a:lnTo>
                    <a:pt x="148" y="280"/>
                  </a:lnTo>
                  <a:lnTo>
                    <a:pt x="153" y="328"/>
                  </a:lnTo>
                  <a:lnTo>
                    <a:pt x="156" y="377"/>
                  </a:lnTo>
                  <a:lnTo>
                    <a:pt x="158" y="428"/>
                  </a:lnTo>
                  <a:lnTo>
                    <a:pt x="158" y="481"/>
                  </a:lnTo>
                  <a:lnTo>
                    <a:pt x="157" y="534"/>
                  </a:lnTo>
                  <a:lnTo>
                    <a:pt x="153" y="589"/>
                  </a:lnTo>
                  <a:lnTo>
                    <a:pt x="148" y="644"/>
                  </a:lnTo>
                  <a:lnTo>
                    <a:pt x="138" y="698"/>
                  </a:lnTo>
                  <a:lnTo>
                    <a:pt x="127" y="752"/>
                  </a:lnTo>
                  <a:lnTo>
                    <a:pt x="111" y="804"/>
                  </a:lnTo>
                  <a:lnTo>
                    <a:pt x="93" y="855"/>
                  </a:lnTo>
                  <a:lnTo>
                    <a:pt x="85" y="868"/>
                  </a:lnTo>
                  <a:lnTo>
                    <a:pt x="74" y="877"/>
                  </a:lnTo>
                  <a:lnTo>
                    <a:pt x="61" y="882"/>
                  </a:lnTo>
                  <a:lnTo>
                    <a:pt x="48" y="884"/>
                  </a:lnTo>
                  <a:lnTo>
                    <a:pt x="30" y="881"/>
                  </a:lnTo>
                  <a:lnTo>
                    <a:pt x="17" y="873"/>
                  </a:lnTo>
                  <a:lnTo>
                    <a:pt x="8" y="862"/>
                  </a:lnTo>
                  <a:lnTo>
                    <a:pt x="1" y="849"/>
                  </a:lnTo>
                  <a:lnTo>
                    <a:pt x="0" y="834"/>
                  </a:lnTo>
                  <a:lnTo>
                    <a:pt x="3" y="819"/>
                  </a:lnTo>
                  <a:lnTo>
                    <a:pt x="20" y="773"/>
                  </a:lnTo>
                  <a:lnTo>
                    <a:pt x="34" y="724"/>
                  </a:lnTo>
                  <a:lnTo>
                    <a:pt x="46" y="675"/>
                  </a:lnTo>
                  <a:lnTo>
                    <a:pt x="53" y="624"/>
                  </a:lnTo>
                  <a:lnTo>
                    <a:pt x="58" y="572"/>
                  </a:lnTo>
                  <a:lnTo>
                    <a:pt x="61" y="522"/>
                  </a:lnTo>
                  <a:lnTo>
                    <a:pt x="62" y="471"/>
                  </a:lnTo>
                  <a:lnTo>
                    <a:pt x="61" y="422"/>
                  </a:lnTo>
                  <a:lnTo>
                    <a:pt x="59" y="373"/>
                  </a:lnTo>
                  <a:lnTo>
                    <a:pt x="56" y="327"/>
                  </a:lnTo>
                  <a:lnTo>
                    <a:pt x="52" y="283"/>
                  </a:lnTo>
                  <a:lnTo>
                    <a:pt x="47" y="241"/>
                  </a:lnTo>
                  <a:lnTo>
                    <a:pt x="41" y="203"/>
                  </a:lnTo>
                  <a:lnTo>
                    <a:pt x="35" y="168"/>
                  </a:lnTo>
                  <a:lnTo>
                    <a:pt x="30" y="138"/>
                  </a:lnTo>
                  <a:lnTo>
                    <a:pt x="25" y="111"/>
                  </a:lnTo>
                  <a:lnTo>
                    <a:pt x="20" y="90"/>
                  </a:lnTo>
                  <a:lnTo>
                    <a:pt x="16" y="75"/>
                  </a:lnTo>
                  <a:lnTo>
                    <a:pt x="14" y="64"/>
                  </a:lnTo>
                  <a:lnTo>
                    <a:pt x="13" y="60"/>
                  </a:lnTo>
                  <a:lnTo>
                    <a:pt x="12" y="45"/>
                  </a:lnTo>
                  <a:lnTo>
                    <a:pt x="15" y="30"/>
                  </a:lnTo>
                  <a:lnTo>
                    <a:pt x="22" y="18"/>
                  </a:lnTo>
                  <a:lnTo>
                    <a:pt x="33" y="7"/>
                  </a:lnTo>
                  <a:lnTo>
                    <a:pt x="48"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82" name="Freeform 46"/>
            <p:cNvSpPr>
              <a:spLocks/>
            </p:cNvSpPr>
            <p:nvPr/>
          </p:nvSpPr>
          <p:spPr bwMode="auto">
            <a:xfrm>
              <a:off x="2809" y="1791"/>
              <a:ext cx="24" cy="23"/>
            </a:xfrm>
            <a:custGeom>
              <a:avLst/>
              <a:gdLst>
                <a:gd name="T0" fmla="*/ 39 w 362"/>
                <a:gd name="T1" fmla="*/ 0 h 340"/>
                <a:gd name="T2" fmla="*/ 55 w 362"/>
                <a:gd name="T3" fmla="*/ 0 h 340"/>
                <a:gd name="T4" fmla="*/ 59 w 362"/>
                <a:gd name="T5" fmla="*/ 1 h 340"/>
                <a:gd name="T6" fmla="*/ 67 w 362"/>
                <a:gd name="T7" fmla="*/ 2 h 340"/>
                <a:gd name="T8" fmla="*/ 78 w 362"/>
                <a:gd name="T9" fmla="*/ 6 h 340"/>
                <a:gd name="T10" fmla="*/ 94 w 362"/>
                <a:gd name="T11" fmla="*/ 10 h 340"/>
                <a:gd name="T12" fmla="*/ 111 w 362"/>
                <a:gd name="T13" fmla="*/ 15 h 340"/>
                <a:gd name="T14" fmla="*/ 131 w 362"/>
                <a:gd name="T15" fmla="*/ 23 h 340"/>
                <a:gd name="T16" fmla="*/ 153 w 362"/>
                <a:gd name="T17" fmla="*/ 33 h 340"/>
                <a:gd name="T18" fmla="*/ 176 w 362"/>
                <a:gd name="T19" fmla="*/ 45 h 340"/>
                <a:gd name="T20" fmla="*/ 199 w 362"/>
                <a:gd name="T21" fmla="*/ 58 h 340"/>
                <a:gd name="T22" fmla="*/ 224 w 362"/>
                <a:gd name="T23" fmla="*/ 75 h 340"/>
                <a:gd name="T24" fmla="*/ 248 w 362"/>
                <a:gd name="T25" fmla="*/ 94 h 340"/>
                <a:gd name="T26" fmla="*/ 271 w 362"/>
                <a:gd name="T27" fmla="*/ 116 h 340"/>
                <a:gd name="T28" fmla="*/ 293 w 362"/>
                <a:gd name="T29" fmla="*/ 143 h 340"/>
                <a:gd name="T30" fmla="*/ 313 w 362"/>
                <a:gd name="T31" fmla="*/ 171 h 340"/>
                <a:gd name="T32" fmla="*/ 332 w 362"/>
                <a:gd name="T33" fmla="*/ 204 h 340"/>
                <a:gd name="T34" fmla="*/ 348 w 362"/>
                <a:gd name="T35" fmla="*/ 240 h 340"/>
                <a:gd name="T36" fmla="*/ 361 w 362"/>
                <a:gd name="T37" fmla="*/ 280 h 340"/>
                <a:gd name="T38" fmla="*/ 362 w 362"/>
                <a:gd name="T39" fmla="*/ 296 h 340"/>
                <a:gd name="T40" fmla="*/ 359 w 362"/>
                <a:gd name="T41" fmla="*/ 309 h 340"/>
                <a:gd name="T42" fmla="*/ 351 w 362"/>
                <a:gd name="T43" fmla="*/ 322 h 340"/>
                <a:gd name="T44" fmla="*/ 341 w 362"/>
                <a:gd name="T45" fmla="*/ 332 h 340"/>
                <a:gd name="T46" fmla="*/ 326 w 362"/>
                <a:gd name="T47" fmla="*/ 339 h 340"/>
                <a:gd name="T48" fmla="*/ 314 w 362"/>
                <a:gd name="T49" fmla="*/ 340 h 340"/>
                <a:gd name="T50" fmla="*/ 299 w 362"/>
                <a:gd name="T51" fmla="*/ 338 h 340"/>
                <a:gd name="T52" fmla="*/ 285 w 362"/>
                <a:gd name="T53" fmla="*/ 330 h 340"/>
                <a:gd name="T54" fmla="*/ 274 w 362"/>
                <a:gd name="T55" fmla="*/ 319 h 340"/>
                <a:gd name="T56" fmla="*/ 268 w 362"/>
                <a:gd name="T57" fmla="*/ 304 h 340"/>
                <a:gd name="T58" fmla="*/ 256 w 362"/>
                <a:gd name="T59" fmla="*/ 270 h 340"/>
                <a:gd name="T60" fmla="*/ 243 w 362"/>
                <a:gd name="T61" fmla="*/ 241 h 340"/>
                <a:gd name="T62" fmla="*/ 226 w 362"/>
                <a:gd name="T63" fmla="*/ 213 h 340"/>
                <a:gd name="T64" fmla="*/ 208 w 362"/>
                <a:gd name="T65" fmla="*/ 191 h 340"/>
                <a:gd name="T66" fmla="*/ 188 w 362"/>
                <a:gd name="T67" fmla="*/ 170 h 340"/>
                <a:gd name="T68" fmla="*/ 168 w 362"/>
                <a:gd name="T69" fmla="*/ 153 h 340"/>
                <a:gd name="T70" fmla="*/ 147 w 362"/>
                <a:gd name="T71" fmla="*/ 138 h 340"/>
                <a:gd name="T72" fmla="*/ 127 w 362"/>
                <a:gd name="T73" fmla="*/ 127 h 340"/>
                <a:gd name="T74" fmla="*/ 108 w 362"/>
                <a:gd name="T75" fmla="*/ 117 h 340"/>
                <a:gd name="T76" fmla="*/ 90 w 362"/>
                <a:gd name="T77" fmla="*/ 110 h 340"/>
                <a:gd name="T78" fmla="*/ 73 w 362"/>
                <a:gd name="T79" fmla="*/ 104 h 340"/>
                <a:gd name="T80" fmla="*/ 60 w 362"/>
                <a:gd name="T81" fmla="*/ 99 h 340"/>
                <a:gd name="T82" fmla="*/ 50 w 362"/>
                <a:gd name="T83" fmla="*/ 97 h 340"/>
                <a:gd name="T84" fmla="*/ 42 w 362"/>
                <a:gd name="T85" fmla="*/ 95 h 340"/>
                <a:gd name="T86" fmla="*/ 40 w 362"/>
                <a:gd name="T87" fmla="*/ 95 h 340"/>
                <a:gd name="T88" fmla="*/ 25 w 362"/>
                <a:gd name="T89" fmla="*/ 90 h 340"/>
                <a:gd name="T90" fmla="*/ 13 w 362"/>
                <a:gd name="T91" fmla="*/ 81 h 340"/>
                <a:gd name="T92" fmla="*/ 4 w 362"/>
                <a:gd name="T93" fmla="*/ 70 h 340"/>
                <a:gd name="T94" fmla="*/ 0 w 362"/>
                <a:gd name="T95" fmla="*/ 55 h 340"/>
                <a:gd name="T96" fmla="*/ 0 w 362"/>
                <a:gd name="T97" fmla="*/ 40 h 340"/>
                <a:gd name="T98" fmla="*/ 4 w 362"/>
                <a:gd name="T99" fmla="*/ 26 h 340"/>
                <a:gd name="T100" fmla="*/ 14 w 362"/>
                <a:gd name="T101" fmla="*/ 14 h 340"/>
                <a:gd name="T102" fmla="*/ 25 w 362"/>
                <a:gd name="T103" fmla="*/ 4 h 340"/>
                <a:gd name="T104" fmla="*/ 39 w 362"/>
                <a:gd name="T10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2" h="340">
                  <a:moveTo>
                    <a:pt x="39" y="0"/>
                  </a:moveTo>
                  <a:lnTo>
                    <a:pt x="55" y="0"/>
                  </a:lnTo>
                  <a:lnTo>
                    <a:pt x="59" y="1"/>
                  </a:lnTo>
                  <a:lnTo>
                    <a:pt x="67" y="2"/>
                  </a:lnTo>
                  <a:lnTo>
                    <a:pt x="78" y="6"/>
                  </a:lnTo>
                  <a:lnTo>
                    <a:pt x="94" y="10"/>
                  </a:lnTo>
                  <a:lnTo>
                    <a:pt x="111" y="15"/>
                  </a:lnTo>
                  <a:lnTo>
                    <a:pt x="131" y="23"/>
                  </a:lnTo>
                  <a:lnTo>
                    <a:pt x="153" y="33"/>
                  </a:lnTo>
                  <a:lnTo>
                    <a:pt x="176" y="45"/>
                  </a:lnTo>
                  <a:lnTo>
                    <a:pt x="199" y="58"/>
                  </a:lnTo>
                  <a:lnTo>
                    <a:pt x="224" y="75"/>
                  </a:lnTo>
                  <a:lnTo>
                    <a:pt x="248" y="94"/>
                  </a:lnTo>
                  <a:lnTo>
                    <a:pt x="271" y="116"/>
                  </a:lnTo>
                  <a:lnTo>
                    <a:pt x="293" y="143"/>
                  </a:lnTo>
                  <a:lnTo>
                    <a:pt x="313" y="171"/>
                  </a:lnTo>
                  <a:lnTo>
                    <a:pt x="332" y="204"/>
                  </a:lnTo>
                  <a:lnTo>
                    <a:pt x="348" y="240"/>
                  </a:lnTo>
                  <a:lnTo>
                    <a:pt x="361" y="280"/>
                  </a:lnTo>
                  <a:lnTo>
                    <a:pt x="362" y="296"/>
                  </a:lnTo>
                  <a:lnTo>
                    <a:pt x="359" y="309"/>
                  </a:lnTo>
                  <a:lnTo>
                    <a:pt x="351" y="322"/>
                  </a:lnTo>
                  <a:lnTo>
                    <a:pt x="341" y="332"/>
                  </a:lnTo>
                  <a:lnTo>
                    <a:pt x="326" y="339"/>
                  </a:lnTo>
                  <a:lnTo>
                    <a:pt x="314" y="340"/>
                  </a:lnTo>
                  <a:lnTo>
                    <a:pt x="299" y="338"/>
                  </a:lnTo>
                  <a:lnTo>
                    <a:pt x="285" y="330"/>
                  </a:lnTo>
                  <a:lnTo>
                    <a:pt x="274" y="319"/>
                  </a:lnTo>
                  <a:lnTo>
                    <a:pt x="268" y="304"/>
                  </a:lnTo>
                  <a:lnTo>
                    <a:pt x="256" y="270"/>
                  </a:lnTo>
                  <a:lnTo>
                    <a:pt x="243" y="241"/>
                  </a:lnTo>
                  <a:lnTo>
                    <a:pt x="226" y="213"/>
                  </a:lnTo>
                  <a:lnTo>
                    <a:pt x="208" y="191"/>
                  </a:lnTo>
                  <a:lnTo>
                    <a:pt x="188" y="170"/>
                  </a:lnTo>
                  <a:lnTo>
                    <a:pt x="168" y="153"/>
                  </a:lnTo>
                  <a:lnTo>
                    <a:pt x="147" y="138"/>
                  </a:lnTo>
                  <a:lnTo>
                    <a:pt x="127" y="127"/>
                  </a:lnTo>
                  <a:lnTo>
                    <a:pt x="108" y="117"/>
                  </a:lnTo>
                  <a:lnTo>
                    <a:pt x="90" y="110"/>
                  </a:lnTo>
                  <a:lnTo>
                    <a:pt x="73" y="104"/>
                  </a:lnTo>
                  <a:lnTo>
                    <a:pt x="60" y="99"/>
                  </a:lnTo>
                  <a:lnTo>
                    <a:pt x="50" y="97"/>
                  </a:lnTo>
                  <a:lnTo>
                    <a:pt x="42" y="95"/>
                  </a:lnTo>
                  <a:lnTo>
                    <a:pt x="40" y="95"/>
                  </a:lnTo>
                  <a:lnTo>
                    <a:pt x="25" y="90"/>
                  </a:lnTo>
                  <a:lnTo>
                    <a:pt x="13" y="81"/>
                  </a:lnTo>
                  <a:lnTo>
                    <a:pt x="4" y="70"/>
                  </a:lnTo>
                  <a:lnTo>
                    <a:pt x="0" y="55"/>
                  </a:lnTo>
                  <a:lnTo>
                    <a:pt x="0" y="40"/>
                  </a:lnTo>
                  <a:lnTo>
                    <a:pt x="4" y="26"/>
                  </a:lnTo>
                  <a:lnTo>
                    <a:pt x="14" y="14"/>
                  </a:lnTo>
                  <a:lnTo>
                    <a:pt x="25" y="4"/>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83" name="Freeform 47"/>
            <p:cNvSpPr>
              <a:spLocks/>
            </p:cNvSpPr>
            <p:nvPr/>
          </p:nvSpPr>
          <p:spPr bwMode="auto">
            <a:xfrm>
              <a:off x="2785" y="1794"/>
              <a:ext cx="37" cy="32"/>
            </a:xfrm>
            <a:custGeom>
              <a:avLst/>
              <a:gdLst>
                <a:gd name="T0" fmla="*/ 51 w 551"/>
                <a:gd name="T1" fmla="*/ 0 h 476"/>
                <a:gd name="T2" fmla="*/ 66 w 551"/>
                <a:gd name="T3" fmla="*/ 3 h 476"/>
                <a:gd name="T4" fmla="*/ 79 w 551"/>
                <a:gd name="T5" fmla="*/ 10 h 476"/>
                <a:gd name="T6" fmla="*/ 88 w 551"/>
                <a:gd name="T7" fmla="*/ 22 h 476"/>
                <a:gd name="T8" fmla="*/ 107 w 551"/>
                <a:gd name="T9" fmla="*/ 51 h 476"/>
                <a:gd name="T10" fmla="*/ 127 w 551"/>
                <a:gd name="T11" fmla="*/ 82 h 476"/>
                <a:gd name="T12" fmla="*/ 149 w 551"/>
                <a:gd name="T13" fmla="*/ 113 h 476"/>
                <a:gd name="T14" fmla="*/ 174 w 551"/>
                <a:gd name="T15" fmla="*/ 146 h 476"/>
                <a:gd name="T16" fmla="*/ 199 w 551"/>
                <a:gd name="T17" fmla="*/ 178 h 476"/>
                <a:gd name="T18" fmla="*/ 225 w 551"/>
                <a:gd name="T19" fmla="*/ 208 h 476"/>
                <a:gd name="T20" fmla="*/ 252 w 551"/>
                <a:gd name="T21" fmla="*/ 239 h 476"/>
                <a:gd name="T22" fmla="*/ 279 w 551"/>
                <a:gd name="T23" fmla="*/ 267 h 476"/>
                <a:gd name="T24" fmla="*/ 308 w 551"/>
                <a:gd name="T25" fmla="*/ 294 h 476"/>
                <a:gd name="T26" fmla="*/ 336 w 551"/>
                <a:gd name="T27" fmla="*/ 318 h 476"/>
                <a:gd name="T28" fmla="*/ 364 w 551"/>
                <a:gd name="T29" fmla="*/ 338 h 476"/>
                <a:gd name="T30" fmla="*/ 391 w 551"/>
                <a:gd name="T31" fmla="*/ 356 h 476"/>
                <a:gd name="T32" fmla="*/ 418 w 551"/>
                <a:gd name="T33" fmla="*/ 369 h 476"/>
                <a:gd name="T34" fmla="*/ 445 w 551"/>
                <a:gd name="T35" fmla="*/ 377 h 476"/>
                <a:gd name="T36" fmla="*/ 469 w 551"/>
                <a:gd name="T37" fmla="*/ 380 h 476"/>
                <a:gd name="T38" fmla="*/ 493 w 551"/>
                <a:gd name="T39" fmla="*/ 378 h 476"/>
                <a:gd name="T40" fmla="*/ 508 w 551"/>
                <a:gd name="T41" fmla="*/ 377 h 476"/>
                <a:gd name="T42" fmla="*/ 523 w 551"/>
                <a:gd name="T43" fmla="*/ 381 h 476"/>
                <a:gd name="T44" fmla="*/ 534 w 551"/>
                <a:gd name="T45" fmla="*/ 389 h 476"/>
                <a:gd name="T46" fmla="*/ 544 w 551"/>
                <a:gd name="T47" fmla="*/ 400 h 476"/>
                <a:gd name="T48" fmla="*/ 550 w 551"/>
                <a:gd name="T49" fmla="*/ 415 h 476"/>
                <a:gd name="T50" fmla="*/ 551 w 551"/>
                <a:gd name="T51" fmla="*/ 430 h 476"/>
                <a:gd name="T52" fmla="*/ 547 w 551"/>
                <a:gd name="T53" fmla="*/ 445 h 476"/>
                <a:gd name="T54" fmla="*/ 539 w 551"/>
                <a:gd name="T55" fmla="*/ 456 h 476"/>
                <a:gd name="T56" fmla="*/ 528 w 551"/>
                <a:gd name="T57" fmla="*/ 466 h 476"/>
                <a:gd name="T58" fmla="*/ 513 w 551"/>
                <a:gd name="T59" fmla="*/ 472 h 476"/>
                <a:gd name="T60" fmla="*/ 493 w 551"/>
                <a:gd name="T61" fmla="*/ 475 h 476"/>
                <a:gd name="T62" fmla="*/ 473 w 551"/>
                <a:gd name="T63" fmla="*/ 476 h 476"/>
                <a:gd name="T64" fmla="*/ 440 w 551"/>
                <a:gd name="T65" fmla="*/ 473 h 476"/>
                <a:gd name="T66" fmla="*/ 409 w 551"/>
                <a:gd name="T67" fmla="*/ 466 h 476"/>
                <a:gd name="T68" fmla="*/ 376 w 551"/>
                <a:gd name="T69" fmla="*/ 454 h 476"/>
                <a:gd name="T70" fmla="*/ 345 w 551"/>
                <a:gd name="T71" fmla="*/ 438 h 476"/>
                <a:gd name="T72" fmla="*/ 313 w 551"/>
                <a:gd name="T73" fmla="*/ 419 h 476"/>
                <a:gd name="T74" fmla="*/ 282 w 551"/>
                <a:gd name="T75" fmla="*/ 397 h 476"/>
                <a:gd name="T76" fmla="*/ 252 w 551"/>
                <a:gd name="T77" fmla="*/ 373 h 476"/>
                <a:gd name="T78" fmla="*/ 223 w 551"/>
                <a:gd name="T79" fmla="*/ 347 h 476"/>
                <a:gd name="T80" fmla="*/ 196 w 551"/>
                <a:gd name="T81" fmla="*/ 319 h 476"/>
                <a:gd name="T82" fmla="*/ 168 w 551"/>
                <a:gd name="T83" fmla="*/ 291 h 476"/>
                <a:gd name="T84" fmla="*/ 143 w 551"/>
                <a:gd name="T85" fmla="*/ 262 h 476"/>
                <a:gd name="T86" fmla="*/ 120 w 551"/>
                <a:gd name="T87" fmla="*/ 233 h 476"/>
                <a:gd name="T88" fmla="*/ 98 w 551"/>
                <a:gd name="T89" fmla="*/ 205 h 476"/>
                <a:gd name="T90" fmla="*/ 78 w 551"/>
                <a:gd name="T91" fmla="*/ 179 h 476"/>
                <a:gd name="T92" fmla="*/ 60 w 551"/>
                <a:gd name="T93" fmla="*/ 154 h 476"/>
                <a:gd name="T94" fmla="*/ 44 w 551"/>
                <a:gd name="T95" fmla="*/ 130 h 476"/>
                <a:gd name="T96" fmla="*/ 31 w 551"/>
                <a:gd name="T97" fmla="*/ 110 h 476"/>
                <a:gd name="T98" fmla="*/ 20 w 551"/>
                <a:gd name="T99" fmla="*/ 94 h 476"/>
                <a:gd name="T100" fmla="*/ 11 w 551"/>
                <a:gd name="T101" fmla="*/ 81 h 476"/>
                <a:gd name="T102" fmla="*/ 6 w 551"/>
                <a:gd name="T103" fmla="*/ 72 h 476"/>
                <a:gd name="T104" fmla="*/ 1 w 551"/>
                <a:gd name="T105" fmla="*/ 58 h 476"/>
                <a:gd name="T106" fmla="*/ 0 w 551"/>
                <a:gd name="T107" fmla="*/ 43 h 476"/>
                <a:gd name="T108" fmla="*/ 3 w 551"/>
                <a:gd name="T109" fmla="*/ 28 h 476"/>
                <a:gd name="T110" fmla="*/ 11 w 551"/>
                <a:gd name="T111" fmla="*/ 15 h 476"/>
                <a:gd name="T112" fmla="*/ 23 w 551"/>
                <a:gd name="T113" fmla="*/ 6 h 476"/>
                <a:gd name="T114" fmla="*/ 37 w 551"/>
                <a:gd name="T115" fmla="*/ 1 h 476"/>
                <a:gd name="T116" fmla="*/ 51 w 551"/>
                <a:gd name="T11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1" h="476">
                  <a:moveTo>
                    <a:pt x="51" y="0"/>
                  </a:moveTo>
                  <a:lnTo>
                    <a:pt x="66" y="3"/>
                  </a:lnTo>
                  <a:lnTo>
                    <a:pt x="79" y="10"/>
                  </a:lnTo>
                  <a:lnTo>
                    <a:pt x="88" y="22"/>
                  </a:lnTo>
                  <a:lnTo>
                    <a:pt x="107" y="51"/>
                  </a:lnTo>
                  <a:lnTo>
                    <a:pt x="127" y="82"/>
                  </a:lnTo>
                  <a:lnTo>
                    <a:pt x="149" y="113"/>
                  </a:lnTo>
                  <a:lnTo>
                    <a:pt x="174" y="146"/>
                  </a:lnTo>
                  <a:lnTo>
                    <a:pt x="199" y="178"/>
                  </a:lnTo>
                  <a:lnTo>
                    <a:pt x="225" y="208"/>
                  </a:lnTo>
                  <a:lnTo>
                    <a:pt x="252" y="239"/>
                  </a:lnTo>
                  <a:lnTo>
                    <a:pt x="279" y="267"/>
                  </a:lnTo>
                  <a:lnTo>
                    <a:pt x="308" y="294"/>
                  </a:lnTo>
                  <a:lnTo>
                    <a:pt x="336" y="318"/>
                  </a:lnTo>
                  <a:lnTo>
                    <a:pt x="364" y="338"/>
                  </a:lnTo>
                  <a:lnTo>
                    <a:pt x="391" y="356"/>
                  </a:lnTo>
                  <a:lnTo>
                    <a:pt x="418" y="369"/>
                  </a:lnTo>
                  <a:lnTo>
                    <a:pt x="445" y="377"/>
                  </a:lnTo>
                  <a:lnTo>
                    <a:pt x="469" y="380"/>
                  </a:lnTo>
                  <a:lnTo>
                    <a:pt x="493" y="378"/>
                  </a:lnTo>
                  <a:lnTo>
                    <a:pt x="508" y="377"/>
                  </a:lnTo>
                  <a:lnTo>
                    <a:pt x="523" y="381"/>
                  </a:lnTo>
                  <a:lnTo>
                    <a:pt x="534" y="389"/>
                  </a:lnTo>
                  <a:lnTo>
                    <a:pt x="544" y="400"/>
                  </a:lnTo>
                  <a:lnTo>
                    <a:pt x="550" y="415"/>
                  </a:lnTo>
                  <a:lnTo>
                    <a:pt x="551" y="430"/>
                  </a:lnTo>
                  <a:lnTo>
                    <a:pt x="547" y="445"/>
                  </a:lnTo>
                  <a:lnTo>
                    <a:pt x="539" y="456"/>
                  </a:lnTo>
                  <a:lnTo>
                    <a:pt x="528" y="466"/>
                  </a:lnTo>
                  <a:lnTo>
                    <a:pt x="513" y="472"/>
                  </a:lnTo>
                  <a:lnTo>
                    <a:pt x="493" y="475"/>
                  </a:lnTo>
                  <a:lnTo>
                    <a:pt x="473" y="476"/>
                  </a:lnTo>
                  <a:lnTo>
                    <a:pt x="440" y="473"/>
                  </a:lnTo>
                  <a:lnTo>
                    <a:pt x="409" y="466"/>
                  </a:lnTo>
                  <a:lnTo>
                    <a:pt x="376" y="454"/>
                  </a:lnTo>
                  <a:lnTo>
                    <a:pt x="345" y="438"/>
                  </a:lnTo>
                  <a:lnTo>
                    <a:pt x="313" y="419"/>
                  </a:lnTo>
                  <a:lnTo>
                    <a:pt x="282" y="397"/>
                  </a:lnTo>
                  <a:lnTo>
                    <a:pt x="252" y="373"/>
                  </a:lnTo>
                  <a:lnTo>
                    <a:pt x="223" y="347"/>
                  </a:lnTo>
                  <a:lnTo>
                    <a:pt x="196" y="319"/>
                  </a:lnTo>
                  <a:lnTo>
                    <a:pt x="168" y="291"/>
                  </a:lnTo>
                  <a:lnTo>
                    <a:pt x="143" y="262"/>
                  </a:lnTo>
                  <a:lnTo>
                    <a:pt x="120" y="233"/>
                  </a:lnTo>
                  <a:lnTo>
                    <a:pt x="98" y="205"/>
                  </a:lnTo>
                  <a:lnTo>
                    <a:pt x="78" y="179"/>
                  </a:lnTo>
                  <a:lnTo>
                    <a:pt x="60" y="154"/>
                  </a:lnTo>
                  <a:lnTo>
                    <a:pt x="44" y="130"/>
                  </a:lnTo>
                  <a:lnTo>
                    <a:pt x="31" y="110"/>
                  </a:lnTo>
                  <a:lnTo>
                    <a:pt x="20" y="94"/>
                  </a:lnTo>
                  <a:lnTo>
                    <a:pt x="11" y="81"/>
                  </a:lnTo>
                  <a:lnTo>
                    <a:pt x="6" y="72"/>
                  </a:lnTo>
                  <a:lnTo>
                    <a:pt x="1" y="58"/>
                  </a:lnTo>
                  <a:lnTo>
                    <a:pt x="0" y="43"/>
                  </a:lnTo>
                  <a:lnTo>
                    <a:pt x="3" y="28"/>
                  </a:lnTo>
                  <a:lnTo>
                    <a:pt x="11" y="15"/>
                  </a:lnTo>
                  <a:lnTo>
                    <a:pt x="23" y="6"/>
                  </a:lnTo>
                  <a:lnTo>
                    <a:pt x="37"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84" name="Freeform 48"/>
            <p:cNvSpPr>
              <a:spLocks/>
            </p:cNvSpPr>
            <p:nvPr/>
          </p:nvSpPr>
          <p:spPr bwMode="auto">
            <a:xfrm>
              <a:off x="2762" y="1722"/>
              <a:ext cx="26" cy="57"/>
            </a:xfrm>
            <a:custGeom>
              <a:avLst/>
              <a:gdLst>
                <a:gd name="T0" fmla="*/ 55 w 396"/>
                <a:gd name="T1" fmla="*/ 0 h 851"/>
                <a:gd name="T2" fmla="*/ 81 w 396"/>
                <a:gd name="T3" fmla="*/ 12 h 851"/>
                <a:gd name="T4" fmla="*/ 89 w 396"/>
                <a:gd name="T5" fmla="*/ 21 h 851"/>
                <a:gd name="T6" fmla="*/ 103 w 396"/>
                <a:gd name="T7" fmla="*/ 41 h 851"/>
                <a:gd name="T8" fmla="*/ 123 w 396"/>
                <a:gd name="T9" fmla="*/ 74 h 851"/>
                <a:gd name="T10" fmla="*/ 144 w 396"/>
                <a:gd name="T11" fmla="*/ 121 h 851"/>
                <a:gd name="T12" fmla="*/ 164 w 396"/>
                <a:gd name="T13" fmla="*/ 184 h 851"/>
                <a:gd name="T14" fmla="*/ 179 w 396"/>
                <a:gd name="T15" fmla="*/ 265 h 851"/>
                <a:gd name="T16" fmla="*/ 187 w 396"/>
                <a:gd name="T17" fmla="*/ 363 h 851"/>
                <a:gd name="T18" fmla="*/ 185 w 396"/>
                <a:gd name="T19" fmla="*/ 479 h 851"/>
                <a:gd name="T20" fmla="*/ 193 w 396"/>
                <a:gd name="T21" fmla="*/ 521 h 851"/>
                <a:gd name="T22" fmla="*/ 208 w 396"/>
                <a:gd name="T23" fmla="*/ 572 h 851"/>
                <a:gd name="T24" fmla="*/ 229 w 396"/>
                <a:gd name="T25" fmla="*/ 627 h 851"/>
                <a:gd name="T26" fmla="*/ 257 w 396"/>
                <a:gd name="T27" fmla="*/ 679 h 851"/>
                <a:gd name="T28" fmla="*/ 290 w 396"/>
                <a:gd name="T29" fmla="*/ 721 h 851"/>
                <a:gd name="T30" fmla="*/ 331 w 396"/>
                <a:gd name="T31" fmla="*/ 749 h 851"/>
                <a:gd name="T32" fmla="*/ 369 w 396"/>
                <a:gd name="T33" fmla="*/ 759 h 851"/>
                <a:gd name="T34" fmla="*/ 390 w 396"/>
                <a:gd name="T35" fmla="*/ 779 h 851"/>
                <a:gd name="T36" fmla="*/ 396 w 396"/>
                <a:gd name="T37" fmla="*/ 809 h 851"/>
                <a:gd name="T38" fmla="*/ 384 w 396"/>
                <a:gd name="T39" fmla="*/ 834 h 851"/>
                <a:gd name="T40" fmla="*/ 362 w 396"/>
                <a:gd name="T41" fmla="*/ 849 h 851"/>
                <a:gd name="T42" fmla="*/ 342 w 396"/>
                <a:gd name="T43" fmla="*/ 850 h 851"/>
                <a:gd name="T44" fmla="*/ 281 w 396"/>
                <a:gd name="T45" fmla="*/ 831 h 851"/>
                <a:gd name="T46" fmla="*/ 229 w 396"/>
                <a:gd name="T47" fmla="*/ 795 h 851"/>
                <a:gd name="T48" fmla="*/ 188 w 396"/>
                <a:gd name="T49" fmla="*/ 747 h 851"/>
                <a:gd name="T50" fmla="*/ 154 w 396"/>
                <a:gd name="T51" fmla="*/ 693 h 851"/>
                <a:gd name="T52" fmla="*/ 129 w 396"/>
                <a:gd name="T53" fmla="*/ 636 h 851"/>
                <a:gd name="T54" fmla="*/ 111 w 396"/>
                <a:gd name="T55" fmla="*/ 582 h 851"/>
                <a:gd name="T56" fmla="*/ 99 w 396"/>
                <a:gd name="T57" fmla="*/ 536 h 851"/>
                <a:gd name="T58" fmla="*/ 92 w 396"/>
                <a:gd name="T59" fmla="*/ 503 h 851"/>
                <a:gd name="T60" fmla="*/ 89 w 396"/>
                <a:gd name="T61" fmla="*/ 487 h 851"/>
                <a:gd name="T62" fmla="*/ 91 w 396"/>
                <a:gd name="T63" fmla="*/ 422 h 851"/>
                <a:gd name="T64" fmla="*/ 89 w 396"/>
                <a:gd name="T65" fmla="*/ 324 h 851"/>
                <a:gd name="T66" fmla="*/ 78 w 396"/>
                <a:gd name="T67" fmla="*/ 244 h 851"/>
                <a:gd name="T68" fmla="*/ 63 w 396"/>
                <a:gd name="T69" fmla="*/ 183 h 851"/>
                <a:gd name="T70" fmla="*/ 46 w 396"/>
                <a:gd name="T71" fmla="*/ 137 h 851"/>
                <a:gd name="T72" fmla="*/ 30 w 396"/>
                <a:gd name="T73" fmla="*/ 104 h 851"/>
                <a:gd name="T74" fmla="*/ 18 w 396"/>
                <a:gd name="T75" fmla="*/ 86 h 851"/>
                <a:gd name="T76" fmla="*/ 13 w 396"/>
                <a:gd name="T77" fmla="*/ 80 h 851"/>
                <a:gd name="T78" fmla="*/ 0 w 396"/>
                <a:gd name="T79" fmla="*/ 54 h 851"/>
                <a:gd name="T80" fmla="*/ 6 w 396"/>
                <a:gd name="T81" fmla="*/ 25 h 851"/>
                <a:gd name="T82" fmla="*/ 28 w 396"/>
                <a:gd name="T83" fmla="*/ 4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851">
                  <a:moveTo>
                    <a:pt x="41" y="0"/>
                  </a:moveTo>
                  <a:lnTo>
                    <a:pt x="55" y="0"/>
                  </a:lnTo>
                  <a:lnTo>
                    <a:pt x="69" y="4"/>
                  </a:lnTo>
                  <a:lnTo>
                    <a:pt x="81" y="12"/>
                  </a:lnTo>
                  <a:lnTo>
                    <a:pt x="84" y="16"/>
                  </a:lnTo>
                  <a:lnTo>
                    <a:pt x="89" y="21"/>
                  </a:lnTo>
                  <a:lnTo>
                    <a:pt x="95" y="29"/>
                  </a:lnTo>
                  <a:lnTo>
                    <a:pt x="103" y="41"/>
                  </a:lnTo>
                  <a:lnTo>
                    <a:pt x="112" y="56"/>
                  </a:lnTo>
                  <a:lnTo>
                    <a:pt x="123" y="74"/>
                  </a:lnTo>
                  <a:lnTo>
                    <a:pt x="133" y="96"/>
                  </a:lnTo>
                  <a:lnTo>
                    <a:pt x="144" y="121"/>
                  </a:lnTo>
                  <a:lnTo>
                    <a:pt x="153" y="152"/>
                  </a:lnTo>
                  <a:lnTo>
                    <a:pt x="164" y="184"/>
                  </a:lnTo>
                  <a:lnTo>
                    <a:pt x="172" y="222"/>
                  </a:lnTo>
                  <a:lnTo>
                    <a:pt x="179" y="265"/>
                  </a:lnTo>
                  <a:lnTo>
                    <a:pt x="184" y="311"/>
                  </a:lnTo>
                  <a:lnTo>
                    <a:pt x="187" y="363"/>
                  </a:lnTo>
                  <a:lnTo>
                    <a:pt x="188" y="417"/>
                  </a:lnTo>
                  <a:lnTo>
                    <a:pt x="185" y="479"/>
                  </a:lnTo>
                  <a:lnTo>
                    <a:pt x="189" y="498"/>
                  </a:lnTo>
                  <a:lnTo>
                    <a:pt x="193" y="521"/>
                  </a:lnTo>
                  <a:lnTo>
                    <a:pt x="200" y="546"/>
                  </a:lnTo>
                  <a:lnTo>
                    <a:pt x="208" y="572"/>
                  </a:lnTo>
                  <a:lnTo>
                    <a:pt x="218" y="600"/>
                  </a:lnTo>
                  <a:lnTo>
                    <a:pt x="229" y="627"/>
                  </a:lnTo>
                  <a:lnTo>
                    <a:pt x="242" y="654"/>
                  </a:lnTo>
                  <a:lnTo>
                    <a:pt x="257" y="679"/>
                  </a:lnTo>
                  <a:lnTo>
                    <a:pt x="272" y="701"/>
                  </a:lnTo>
                  <a:lnTo>
                    <a:pt x="290" y="721"/>
                  </a:lnTo>
                  <a:lnTo>
                    <a:pt x="309" y="737"/>
                  </a:lnTo>
                  <a:lnTo>
                    <a:pt x="331" y="749"/>
                  </a:lnTo>
                  <a:lnTo>
                    <a:pt x="355" y="755"/>
                  </a:lnTo>
                  <a:lnTo>
                    <a:pt x="369" y="759"/>
                  </a:lnTo>
                  <a:lnTo>
                    <a:pt x="381" y="768"/>
                  </a:lnTo>
                  <a:lnTo>
                    <a:pt x="390" y="779"/>
                  </a:lnTo>
                  <a:lnTo>
                    <a:pt x="395" y="794"/>
                  </a:lnTo>
                  <a:lnTo>
                    <a:pt x="396" y="809"/>
                  </a:lnTo>
                  <a:lnTo>
                    <a:pt x="392" y="822"/>
                  </a:lnTo>
                  <a:lnTo>
                    <a:pt x="384" y="834"/>
                  </a:lnTo>
                  <a:lnTo>
                    <a:pt x="374" y="842"/>
                  </a:lnTo>
                  <a:lnTo>
                    <a:pt x="362" y="849"/>
                  </a:lnTo>
                  <a:lnTo>
                    <a:pt x="348" y="851"/>
                  </a:lnTo>
                  <a:lnTo>
                    <a:pt x="342" y="850"/>
                  </a:lnTo>
                  <a:lnTo>
                    <a:pt x="309" y="843"/>
                  </a:lnTo>
                  <a:lnTo>
                    <a:pt x="281" y="831"/>
                  </a:lnTo>
                  <a:lnTo>
                    <a:pt x="253" y="815"/>
                  </a:lnTo>
                  <a:lnTo>
                    <a:pt x="229" y="795"/>
                  </a:lnTo>
                  <a:lnTo>
                    <a:pt x="207" y="773"/>
                  </a:lnTo>
                  <a:lnTo>
                    <a:pt x="188" y="747"/>
                  </a:lnTo>
                  <a:lnTo>
                    <a:pt x="170" y="720"/>
                  </a:lnTo>
                  <a:lnTo>
                    <a:pt x="154" y="693"/>
                  </a:lnTo>
                  <a:lnTo>
                    <a:pt x="142" y="664"/>
                  </a:lnTo>
                  <a:lnTo>
                    <a:pt x="129" y="636"/>
                  </a:lnTo>
                  <a:lnTo>
                    <a:pt x="119" y="607"/>
                  </a:lnTo>
                  <a:lnTo>
                    <a:pt x="111" y="582"/>
                  </a:lnTo>
                  <a:lnTo>
                    <a:pt x="105" y="557"/>
                  </a:lnTo>
                  <a:lnTo>
                    <a:pt x="99" y="536"/>
                  </a:lnTo>
                  <a:lnTo>
                    <a:pt x="95" y="517"/>
                  </a:lnTo>
                  <a:lnTo>
                    <a:pt x="92" y="503"/>
                  </a:lnTo>
                  <a:lnTo>
                    <a:pt x="90" y="492"/>
                  </a:lnTo>
                  <a:lnTo>
                    <a:pt x="89" y="487"/>
                  </a:lnTo>
                  <a:lnTo>
                    <a:pt x="89" y="476"/>
                  </a:lnTo>
                  <a:lnTo>
                    <a:pt x="91" y="422"/>
                  </a:lnTo>
                  <a:lnTo>
                    <a:pt x="91" y="370"/>
                  </a:lnTo>
                  <a:lnTo>
                    <a:pt x="89" y="324"/>
                  </a:lnTo>
                  <a:lnTo>
                    <a:pt x="85" y="282"/>
                  </a:lnTo>
                  <a:lnTo>
                    <a:pt x="78" y="244"/>
                  </a:lnTo>
                  <a:lnTo>
                    <a:pt x="71" y="212"/>
                  </a:lnTo>
                  <a:lnTo>
                    <a:pt x="63" y="183"/>
                  </a:lnTo>
                  <a:lnTo>
                    <a:pt x="54" y="157"/>
                  </a:lnTo>
                  <a:lnTo>
                    <a:pt x="46" y="137"/>
                  </a:lnTo>
                  <a:lnTo>
                    <a:pt x="37" y="119"/>
                  </a:lnTo>
                  <a:lnTo>
                    <a:pt x="30" y="104"/>
                  </a:lnTo>
                  <a:lnTo>
                    <a:pt x="23" y="94"/>
                  </a:lnTo>
                  <a:lnTo>
                    <a:pt x="18" y="86"/>
                  </a:lnTo>
                  <a:lnTo>
                    <a:pt x="14" y="82"/>
                  </a:lnTo>
                  <a:lnTo>
                    <a:pt x="13" y="80"/>
                  </a:lnTo>
                  <a:lnTo>
                    <a:pt x="5" y="67"/>
                  </a:lnTo>
                  <a:lnTo>
                    <a:pt x="0" y="54"/>
                  </a:lnTo>
                  <a:lnTo>
                    <a:pt x="1" y="39"/>
                  </a:lnTo>
                  <a:lnTo>
                    <a:pt x="6" y="25"/>
                  </a:lnTo>
                  <a:lnTo>
                    <a:pt x="15" y="12"/>
                  </a:lnTo>
                  <a:lnTo>
                    <a:pt x="28" y="4"/>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85" name="Freeform 49"/>
            <p:cNvSpPr>
              <a:spLocks/>
            </p:cNvSpPr>
            <p:nvPr/>
          </p:nvSpPr>
          <p:spPr bwMode="auto">
            <a:xfrm>
              <a:off x="2794" y="1640"/>
              <a:ext cx="23" cy="87"/>
            </a:xfrm>
            <a:custGeom>
              <a:avLst/>
              <a:gdLst>
                <a:gd name="T0" fmla="*/ 300 w 337"/>
                <a:gd name="T1" fmla="*/ 4 h 1296"/>
                <a:gd name="T2" fmla="*/ 326 w 337"/>
                <a:gd name="T3" fmla="*/ 40 h 1296"/>
                <a:gd name="T4" fmla="*/ 313 w 337"/>
                <a:gd name="T5" fmla="*/ 81 h 1296"/>
                <a:gd name="T6" fmla="*/ 290 w 337"/>
                <a:gd name="T7" fmla="*/ 96 h 1296"/>
                <a:gd name="T8" fmla="*/ 254 w 337"/>
                <a:gd name="T9" fmla="*/ 123 h 1296"/>
                <a:gd name="T10" fmla="*/ 216 w 337"/>
                <a:gd name="T11" fmla="*/ 172 h 1296"/>
                <a:gd name="T12" fmla="*/ 201 w 337"/>
                <a:gd name="T13" fmla="*/ 243 h 1296"/>
                <a:gd name="T14" fmla="*/ 236 w 337"/>
                <a:gd name="T15" fmla="*/ 333 h 1296"/>
                <a:gd name="T16" fmla="*/ 322 w 337"/>
                <a:gd name="T17" fmla="*/ 434 h 1296"/>
                <a:gd name="T18" fmla="*/ 337 w 337"/>
                <a:gd name="T19" fmla="*/ 475 h 1296"/>
                <a:gd name="T20" fmla="*/ 314 w 337"/>
                <a:gd name="T21" fmla="*/ 510 h 1296"/>
                <a:gd name="T22" fmla="*/ 278 w 337"/>
                <a:gd name="T23" fmla="*/ 516 h 1296"/>
                <a:gd name="T24" fmla="*/ 228 w 337"/>
                <a:gd name="T25" fmla="*/ 477 h 1296"/>
                <a:gd name="T26" fmla="*/ 200 w 337"/>
                <a:gd name="T27" fmla="*/ 476 h 1296"/>
                <a:gd name="T28" fmla="*/ 184 w 337"/>
                <a:gd name="T29" fmla="*/ 500 h 1296"/>
                <a:gd name="T30" fmla="*/ 156 w 337"/>
                <a:gd name="T31" fmla="*/ 544 h 1296"/>
                <a:gd name="T32" fmla="*/ 123 w 337"/>
                <a:gd name="T33" fmla="*/ 616 h 1296"/>
                <a:gd name="T34" fmla="*/ 99 w 337"/>
                <a:gd name="T35" fmla="*/ 707 h 1296"/>
                <a:gd name="T36" fmla="*/ 101 w 337"/>
                <a:gd name="T37" fmla="*/ 812 h 1296"/>
                <a:gd name="T38" fmla="*/ 142 w 337"/>
                <a:gd name="T39" fmla="*/ 923 h 1296"/>
                <a:gd name="T40" fmla="*/ 153 w 337"/>
                <a:gd name="T41" fmla="*/ 956 h 1296"/>
                <a:gd name="T42" fmla="*/ 166 w 337"/>
                <a:gd name="T43" fmla="*/ 1023 h 1296"/>
                <a:gd name="T44" fmla="*/ 176 w 337"/>
                <a:gd name="T45" fmla="*/ 1115 h 1296"/>
                <a:gd name="T46" fmla="*/ 172 w 337"/>
                <a:gd name="T47" fmla="*/ 1210 h 1296"/>
                <a:gd name="T48" fmla="*/ 147 w 337"/>
                <a:gd name="T49" fmla="*/ 1279 h 1296"/>
                <a:gd name="T50" fmla="*/ 112 w 337"/>
                <a:gd name="T51" fmla="*/ 1296 h 1296"/>
                <a:gd name="T52" fmla="*/ 70 w 337"/>
                <a:gd name="T53" fmla="*/ 1272 h 1296"/>
                <a:gd name="T54" fmla="*/ 67 w 337"/>
                <a:gd name="T55" fmla="*/ 1229 h 1296"/>
                <a:gd name="T56" fmla="*/ 81 w 337"/>
                <a:gd name="T57" fmla="*/ 1153 h 1296"/>
                <a:gd name="T58" fmla="*/ 75 w 337"/>
                <a:gd name="T59" fmla="*/ 1062 h 1296"/>
                <a:gd name="T60" fmla="*/ 60 w 337"/>
                <a:gd name="T61" fmla="*/ 985 h 1296"/>
                <a:gd name="T62" fmla="*/ 18 w 337"/>
                <a:gd name="T63" fmla="*/ 877 h 1296"/>
                <a:gd name="T64" fmla="*/ 0 w 337"/>
                <a:gd name="T65" fmla="*/ 750 h 1296"/>
                <a:gd name="T66" fmla="*/ 16 w 337"/>
                <a:gd name="T67" fmla="*/ 635 h 1296"/>
                <a:gd name="T68" fmla="*/ 51 w 337"/>
                <a:gd name="T69" fmla="*/ 539 h 1296"/>
                <a:gd name="T70" fmla="*/ 89 w 337"/>
                <a:gd name="T71" fmla="*/ 469 h 1296"/>
                <a:gd name="T72" fmla="*/ 116 w 337"/>
                <a:gd name="T73" fmla="*/ 432 h 1296"/>
                <a:gd name="T74" fmla="*/ 145 w 337"/>
                <a:gd name="T75" fmla="*/ 412 h 1296"/>
                <a:gd name="T76" fmla="*/ 152 w 337"/>
                <a:gd name="T77" fmla="*/ 379 h 1296"/>
                <a:gd name="T78" fmla="*/ 108 w 337"/>
                <a:gd name="T79" fmla="*/ 270 h 1296"/>
                <a:gd name="T80" fmla="*/ 114 w 337"/>
                <a:gd name="T81" fmla="*/ 170 h 1296"/>
                <a:gd name="T82" fmla="*/ 154 w 337"/>
                <a:gd name="T83" fmla="*/ 93 h 1296"/>
                <a:gd name="T84" fmla="*/ 204 w 337"/>
                <a:gd name="T85" fmla="*/ 40 h 1296"/>
                <a:gd name="T86" fmla="*/ 245 w 337"/>
                <a:gd name="T87" fmla="*/ 11 h 1296"/>
                <a:gd name="T88" fmla="*/ 272 w 337"/>
                <a:gd name="T89"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7" h="1296">
                  <a:moveTo>
                    <a:pt x="272" y="0"/>
                  </a:moveTo>
                  <a:lnTo>
                    <a:pt x="287" y="0"/>
                  </a:lnTo>
                  <a:lnTo>
                    <a:pt x="300" y="4"/>
                  </a:lnTo>
                  <a:lnTo>
                    <a:pt x="312" y="14"/>
                  </a:lnTo>
                  <a:lnTo>
                    <a:pt x="321" y="25"/>
                  </a:lnTo>
                  <a:lnTo>
                    <a:pt x="326" y="40"/>
                  </a:lnTo>
                  <a:lnTo>
                    <a:pt x="326" y="55"/>
                  </a:lnTo>
                  <a:lnTo>
                    <a:pt x="321" y="69"/>
                  </a:lnTo>
                  <a:lnTo>
                    <a:pt x="313" y="81"/>
                  </a:lnTo>
                  <a:lnTo>
                    <a:pt x="300" y="90"/>
                  </a:lnTo>
                  <a:lnTo>
                    <a:pt x="297" y="92"/>
                  </a:lnTo>
                  <a:lnTo>
                    <a:pt x="290" y="96"/>
                  </a:lnTo>
                  <a:lnTo>
                    <a:pt x="280" y="102"/>
                  </a:lnTo>
                  <a:lnTo>
                    <a:pt x="268" y="112"/>
                  </a:lnTo>
                  <a:lnTo>
                    <a:pt x="254" y="123"/>
                  </a:lnTo>
                  <a:lnTo>
                    <a:pt x="240" y="137"/>
                  </a:lnTo>
                  <a:lnTo>
                    <a:pt x="228" y="153"/>
                  </a:lnTo>
                  <a:lnTo>
                    <a:pt x="216" y="172"/>
                  </a:lnTo>
                  <a:lnTo>
                    <a:pt x="207" y="192"/>
                  </a:lnTo>
                  <a:lnTo>
                    <a:pt x="202" y="215"/>
                  </a:lnTo>
                  <a:lnTo>
                    <a:pt x="201" y="243"/>
                  </a:lnTo>
                  <a:lnTo>
                    <a:pt x="207" y="272"/>
                  </a:lnTo>
                  <a:lnTo>
                    <a:pt x="218" y="302"/>
                  </a:lnTo>
                  <a:lnTo>
                    <a:pt x="236" y="333"/>
                  </a:lnTo>
                  <a:lnTo>
                    <a:pt x="259" y="366"/>
                  </a:lnTo>
                  <a:lnTo>
                    <a:pt x="288" y="400"/>
                  </a:lnTo>
                  <a:lnTo>
                    <a:pt x="322" y="434"/>
                  </a:lnTo>
                  <a:lnTo>
                    <a:pt x="332" y="446"/>
                  </a:lnTo>
                  <a:lnTo>
                    <a:pt x="336" y="461"/>
                  </a:lnTo>
                  <a:lnTo>
                    <a:pt x="337" y="475"/>
                  </a:lnTo>
                  <a:lnTo>
                    <a:pt x="333" y="489"/>
                  </a:lnTo>
                  <a:lnTo>
                    <a:pt x="325" y="502"/>
                  </a:lnTo>
                  <a:lnTo>
                    <a:pt x="314" y="510"/>
                  </a:lnTo>
                  <a:lnTo>
                    <a:pt x="302" y="516"/>
                  </a:lnTo>
                  <a:lnTo>
                    <a:pt x="290" y="518"/>
                  </a:lnTo>
                  <a:lnTo>
                    <a:pt x="278" y="516"/>
                  </a:lnTo>
                  <a:lnTo>
                    <a:pt x="267" y="511"/>
                  </a:lnTo>
                  <a:lnTo>
                    <a:pt x="257" y="505"/>
                  </a:lnTo>
                  <a:lnTo>
                    <a:pt x="228" y="477"/>
                  </a:lnTo>
                  <a:lnTo>
                    <a:pt x="202" y="448"/>
                  </a:lnTo>
                  <a:lnTo>
                    <a:pt x="203" y="462"/>
                  </a:lnTo>
                  <a:lnTo>
                    <a:pt x="200" y="476"/>
                  </a:lnTo>
                  <a:lnTo>
                    <a:pt x="193" y="488"/>
                  </a:lnTo>
                  <a:lnTo>
                    <a:pt x="191" y="492"/>
                  </a:lnTo>
                  <a:lnTo>
                    <a:pt x="184" y="500"/>
                  </a:lnTo>
                  <a:lnTo>
                    <a:pt x="177" y="511"/>
                  </a:lnTo>
                  <a:lnTo>
                    <a:pt x="167" y="526"/>
                  </a:lnTo>
                  <a:lnTo>
                    <a:pt x="156" y="544"/>
                  </a:lnTo>
                  <a:lnTo>
                    <a:pt x="145" y="565"/>
                  </a:lnTo>
                  <a:lnTo>
                    <a:pt x="134" y="589"/>
                  </a:lnTo>
                  <a:lnTo>
                    <a:pt x="123" y="616"/>
                  </a:lnTo>
                  <a:lnTo>
                    <a:pt x="113" y="644"/>
                  </a:lnTo>
                  <a:lnTo>
                    <a:pt x="105" y="675"/>
                  </a:lnTo>
                  <a:lnTo>
                    <a:pt x="99" y="707"/>
                  </a:lnTo>
                  <a:lnTo>
                    <a:pt x="96" y="740"/>
                  </a:lnTo>
                  <a:lnTo>
                    <a:pt x="97" y="776"/>
                  </a:lnTo>
                  <a:lnTo>
                    <a:pt x="101" y="812"/>
                  </a:lnTo>
                  <a:lnTo>
                    <a:pt x="109" y="849"/>
                  </a:lnTo>
                  <a:lnTo>
                    <a:pt x="123" y="886"/>
                  </a:lnTo>
                  <a:lnTo>
                    <a:pt x="142" y="923"/>
                  </a:lnTo>
                  <a:lnTo>
                    <a:pt x="147" y="934"/>
                  </a:lnTo>
                  <a:lnTo>
                    <a:pt x="149" y="943"/>
                  </a:lnTo>
                  <a:lnTo>
                    <a:pt x="153" y="956"/>
                  </a:lnTo>
                  <a:lnTo>
                    <a:pt x="157" y="974"/>
                  </a:lnTo>
                  <a:lnTo>
                    <a:pt x="161" y="998"/>
                  </a:lnTo>
                  <a:lnTo>
                    <a:pt x="166" y="1023"/>
                  </a:lnTo>
                  <a:lnTo>
                    <a:pt x="171" y="1051"/>
                  </a:lnTo>
                  <a:lnTo>
                    <a:pt x="174" y="1082"/>
                  </a:lnTo>
                  <a:lnTo>
                    <a:pt x="176" y="1115"/>
                  </a:lnTo>
                  <a:lnTo>
                    <a:pt x="177" y="1146"/>
                  </a:lnTo>
                  <a:lnTo>
                    <a:pt x="176" y="1179"/>
                  </a:lnTo>
                  <a:lnTo>
                    <a:pt x="172" y="1210"/>
                  </a:lnTo>
                  <a:lnTo>
                    <a:pt x="165" y="1240"/>
                  </a:lnTo>
                  <a:lnTo>
                    <a:pt x="155" y="1268"/>
                  </a:lnTo>
                  <a:lnTo>
                    <a:pt x="147" y="1279"/>
                  </a:lnTo>
                  <a:lnTo>
                    <a:pt x="137" y="1288"/>
                  </a:lnTo>
                  <a:lnTo>
                    <a:pt x="125" y="1294"/>
                  </a:lnTo>
                  <a:lnTo>
                    <a:pt x="112" y="1296"/>
                  </a:lnTo>
                  <a:lnTo>
                    <a:pt x="93" y="1292"/>
                  </a:lnTo>
                  <a:lnTo>
                    <a:pt x="79" y="1283"/>
                  </a:lnTo>
                  <a:lnTo>
                    <a:pt x="70" y="1272"/>
                  </a:lnTo>
                  <a:lnTo>
                    <a:pt x="65" y="1258"/>
                  </a:lnTo>
                  <a:lnTo>
                    <a:pt x="64" y="1243"/>
                  </a:lnTo>
                  <a:lnTo>
                    <a:pt x="67" y="1229"/>
                  </a:lnTo>
                  <a:lnTo>
                    <a:pt x="75" y="1206"/>
                  </a:lnTo>
                  <a:lnTo>
                    <a:pt x="79" y="1180"/>
                  </a:lnTo>
                  <a:lnTo>
                    <a:pt x="81" y="1153"/>
                  </a:lnTo>
                  <a:lnTo>
                    <a:pt x="80" y="1122"/>
                  </a:lnTo>
                  <a:lnTo>
                    <a:pt x="78" y="1093"/>
                  </a:lnTo>
                  <a:lnTo>
                    <a:pt x="75" y="1062"/>
                  </a:lnTo>
                  <a:lnTo>
                    <a:pt x="70" y="1033"/>
                  </a:lnTo>
                  <a:lnTo>
                    <a:pt x="65" y="1007"/>
                  </a:lnTo>
                  <a:lnTo>
                    <a:pt x="60" y="985"/>
                  </a:lnTo>
                  <a:lnTo>
                    <a:pt x="56" y="966"/>
                  </a:lnTo>
                  <a:lnTo>
                    <a:pt x="33" y="922"/>
                  </a:lnTo>
                  <a:lnTo>
                    <a:pt x="18" y="877"/>
                  </a:lnTo>
                  <a:lnTo>
                    <a:pt x="7" y="834"/>
                  </a:lnTo>
                  <a:lnTo>
                    <a:pt x="1" y="791"/>
                  </a:lnTo>
                  <a:lnTo>
                    <a:pt x="0" y="750"/>
                  </a:lnTo>
                  <a:lnTo>
                    <a:pt x="2" y="710"/>
                  </a:lnTo>
                  <a:lnTo>
                    <a:pt x="8" y="672"/>
                  </a:lnTo>
                  <a:lnTo>
                    <a:pt x="16" y="635"/>
                  </a:lnTo>
                  <a:lnTo>
                    <a:pt x="26" y="600"/>
                  </a:lnTo>
                  <a:lnTo>
                    <a:pt x="39" y="568"/>
                  </a:lnTo>
                  <a:lnTo>
                    <a:pt x="51" y="539"/>
                  </a:lnTo>
                  <a:lnTo>
                    <a:pt x="64" y="513"/>
                  </a:lnTo>
                  <a:lnTo>
                    <a:pt x="78" y="489"/>
                  </a:lnTo>
                  <a:lnTo>
                    <a:pt x="89" y="469"/>
                  </a:lnTo>
                  <a:lnTo>
                    <a:pt x="100" y="452"/>
                  </a:lnTo>
                  <a:lnTo>
                    <a:pt x="109" y="441"/>
                  </a:lnTo>
                  <a:lnTo>
                    <a:pt x="116" y="432"/>
                  </a:lnTo>
                  <a:lnTo>
                    <a:pt x="119" y="428"/>
                  </a:lnTo>
                  <a:lnTo>
                    <a:pt x="132" y="418"/>
                  </a:lnTo>
                  <a:lnTo>
                    <a:pt x="145" y="412"/>
                  </a:lnTo>
                  <a:lnTo>
                    <a:pt x="161" y="411"/>
                  </a:lnTo>
                  <a:lnTo>
                    <a:pt x="176" y="415"/>
                  </a:lnTo>
                  <a:lnTo>
                    <a:pt x="152" y="379"/>
                  </a:lnTo>
                  <a:lnTo>
                    <a:pt x="132" y="343"/>
                  </a:lnTo>
                  <a:lnTo>
                    <a:pt x="118" y="306"/>
                  </a:lnTo>
                  <a:lnTo>
                    <a:pt x="108" y="270"/>
                  </a:lnTo>
                  <a:lnTo>
                    <a:pt x="105" y="235"/>
                  </a:lnTo>
                  <a:lnTo>
                    <a:pt x="107" y="200"/>
                  </a:lnTo>
                  <a:lnTo>
                    <a:pt x="114" y="170"/>
                  </a:lnTo>
                  <a:lnTo>
                    <a:pt x="124" y="141"/>
                  </a:lnTo>
                  <a:lnTo>
                    <a:pt x="138" y="116"/>
                  </a:lnTo>
                  <a:lnTo>
                    <a:pt x="154" y="93"/>
                  </a:lnTo>
                  <a:lnTo>
                    <a:pt x="170" y="73"/>
                  </a:lnTo>
                  <a:lnTo>
                    <a:pt x="187" y="55"/>
                  </a:lnTo>
                  <a:lnTo>
                    <a:pt x="204" y="40"/>
                  </a:lnTo>
                  <a:lnTo>
                    <a:pt x="220" y="27"/>
                  </a:lnTo>
                  <a:lnTo>
                    <a:pt x="234" y="18"/>
                  </a:lnTo>
                  <a:lnTo>
                    <a:pt x="245" y="11"/>
                  </a:lnTo>
                  <a:lnTo>
                    <a:pt x="253" y="6"/>
                  </a:lnTo>
                  <a:lnTo>
                    <a:pt x="257" y="4"/>
                  </a:lnTo>
                  <a:lnTo>
                    <a:pt x="2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86" name="Freeform 50"/>
            <p:cNvSpPr>
              <a:spLocks/>
            </p:cNvSpPr>
            <p:nvPr/>
          </p:nvSpPr>
          <p:spPr bwMode="auto">
            <a:xfrm>
              <a:off x="2813" y="1719"/>
              <a:ext cx="24" cy="12"/>
            </a:xfrm>
            <a:custGeom>
              <a:avLst/>
              <a:gdLst>
                <a:gd name="T0" fmla="*/ 312 w 363"/>
                <a:gd name="T1" fmla="*/ 0 h 189"/>
                <a:gd name="T2" fmla="*/ 327 w 363"/>
                <a:gd name="T3" fmla="*/ 1 h 189"/>
                <a:gd name="T4" fmla="*/ 341 w 363"/>
                <a:gd name="T5" fmla="*/ 7 h 189"/>
                <a:gd name="T6" fmla="*/ 352 w 363"/>
                <a:gd name="T7" fmla="*/ 17 h 189"/>
                <a:gd name="T8" fmla="*/ 360 w 363"/>
                <a:gd name="T9" fmla="*/ 31 h 189"/>
                <a:gd name="T10" fmla="*/ 363 w 363"/>
                <a:gd name="T11" fmla="*/ 44 h 189"/>
                <a:gd name="T12" fmla="*/ 361 w 363"/>
                <a:gd name="T13" fmla="*/ 60 h 189"/>
                <a:gd name="T14" fmla="*/ 351 w 363"/>
                <a:gd name="T15" fmla="*/ 85 h 189"/>
                <a:gd name="T16" fmla="*/ 338 w 363"/>
                <a:gd name="T17" fmla="*/ 107 h 189"/>
                <a:gd name="T18" fmla="*/ 323 w 363"/>
                <a:gd name="T19" fmla="*/ 126 h 189"/>
                <a:gd name="T20" fmla="*/ 304 w 363"/>
                <a:gd name="T21" fmla="*/ 142 h 189"/>
                <a:gd name="T22" fmla="*/ 283 w 363"/>
                <a:gd name="T23" fmla="*/ 155 h 189"/>
                <a:gd name="T24" fmla="*/ 260 w 363"/>
                <a:gd name="T25" fmla="*/ 165 h 189"/>
                <a:gd name="T26" fmla="*/ 236 w 363"/>
                <a:gd name="T27" fmla="*/ 174 h 189"/>
                <a:gd name="T28" fmla="*/ 212 w 363"/>
                <a:gd name="T29" fmla="*/ 180 h 189"/>
                <a:gd name="T30" fmla="*/ 187 w 363"/>
                <a:gd name="T31" fmla="*/ 184 h 189"/>
                <a:gd name="T32" fmla="*/ 162 w 363"/>
                <a:gd name="T33" fmla="*/ 187 h 189"/>
                <a:gd name="T34" fmla="*/ 139 w 363"/>
                <a:gd name="T35" fmla="*/ 189 h 189"/>
                <a:gd name="T36" fmla="*/ 117 w 363"/>
                <a:gd name="T37" fmla="*/ 189 h 189"/>
                <a:gd name="T38" fmla="*/ 95 w 363"/>
                <a:gd name="T39" fmla="*/ 189 h 189"/>
                <a:gd name="T40" fmla="*/ 77 w 363"/>
                <a:gd name="T41" fmla="*/ 188 h 189"/>
                <a:gd name="T42" fmla="*/ 61 w 363"/>
                <a:gd name="T43" fmla="*/ 187 h 189"/>
                <a:gd name="T44" fmla="*/ 48 w 363"/>
                <a:gd name="T45" fmla="*/ 184 h 189"/>
                <a:gd name="T46" fmla="*/ 41 w 363"/>
                <a:gd name="T47" fmla="*/ 183 h 189"/>
                <a:gd name="T48" fmla="*/ 26 w 363"/>
                <a:gd name="T49" fmla="*/ 179 h 189"/>
                <a:gd name="T50" fmla="*/ 15 w 363"/>
                <a:gd name="T51" fmla="*/ 171 h 189"/>
                <a:gd name="T52" fmla="*/ 5 w 363"/>
                <a:gd name="T53" fmla="*/ 159 h 189"/>
                <a:gd name="T54" fmla="*/ 1 w 363"/>
                <a:gd name="T55" fmla="*/ 144 h 189"/>
                <a:gd name="T56" fmla="*/ 0 w 363"/>
                <a:gd name="T57" fmla="*/ 130 h 189"/>
                <a:gd name="T58" fmla="*/ 5 w 363"/>
                <a:gd name="T59" fmla="*/ 115 h 189"/>
                <a:gd name="T60" fmla="*/ 14 w 363"/>
                <a:gd name="T61" fmla="*/ 103 h 189"/>
                <a:gd name="T62" fmla="*/ 25 w 363"/>
                <a:gd name="T63" fmla="*/ 94 h 189"/>
                <a:gd name="T64" fmla="*/ 39 w 363"/>
                <a:gd name="T65" fmla="*/ 90 h 189"/>
                <a:gd name="T66" fmla="*/ 55 w 363"/>
                <a:gd name="T67" fmla="*/ 89 h 189"/>
                <a:gd name="T68" fmla="*/ 72 w 363"/>
                <a:gd name="T69" fmla="*/ 91 h 189"/>
                <a:gd name="T70" fmla="*/ 91 w 363"/>
                <a:gd name="T71" fmla="*/ 92 h 189"/>
                <a:gd name="T72" fmla="*/ 112 w 363"/>
                <a:gd name="T73" fmla="*/ 93 h 189"/>
                <a:gd name="T74" fmla="*/ 134 w 363"/>
                <a:gd name="T75" fmla="*/ 92 h 189"/>
                <a:gd name="T76" fmla="*/ 156 w 363"/>
                <a:gd name="T77" fmla="*/ 91 h 189"/>
                <a:gd name="T78" fmla="*/ 178 w 363"/>
                <a:gd name="T79" fmla="*/ 87 h 189"/>
                <a:gd name="T80" fmla="*/ 199 w 363"/>
                <a:gd name="T81" fmla="*/ 83 h 189"/>
                <a:gd name="T82" fmla="*/ 219 w 363"/>
                <a:gd name="T83" fmla="*/ 78 h 189"/>
                <a:gd name="T84" fmla="*/ 236 w 363"/>
                <a:gd name="T85" fmla="*/ 70 h 189"/>
                <a:gd name="T86" fmla="*/ 251 w 363"/>
                <a:gd name="T87" fmla="*/ 60 h 189"/>
                <a:gd name="T88" fmla="*/ 261 w 363"/>
                <a:gd name="T89" fmla="*/ 48 h 189"/>
                <a:gd name="T90" fmla="*/ 268 w 363"/>
                <a:gd name="T91" fmla="*/ 35 h 189"/>
                <a:gd name="T92" fmla="*/ 274 w 363"/>
                <a:gd name="T93" fmla="*/ 21 h 189"/>
                <a:gd name="T94" fmla="*/ 285 w 363"/>
                <a:gd name="T95" fmla="*/ 10 h 189"/>
                <a:gd name="T96" fmla="*/ 297 w 363"/>
                <a:gd name="T97" fmla="*/ 3 h 189"/>
                <a:gd name="T98" fmla="*/ 312 w 363"/>
                <a:gd name="T9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189">
                  <a:moveTo>
                    <a:pt x="312" y="0"/>
                  </a:moveTo>
                  <a:lnTo>
                    <a:pt x="327" y="1"/>
                  </a:lnTo>
                  <a:lnTo>
                    <a:pt x="341" y="7"/>
                  </a:lnTo>
                  <a:lnTo>
                    <a:pt x="352" y="17"/>
                  </a:lnTo>
                  <a:lnTo>
                    <a:pt x="360" y="31"/>
                  </a:lnTo>
                  <a:lnTo>
                    <a:pt x="363" y="44"/>
                  </a:lnTo>
                  <a:lnTo>
                    <a:pt x="361" y="60"/>
                  </a:lnTo>
                  <a:lnTo>
                    <a:pt x="351" y="85"/>
                  </a:lnTo>
                  <a:lnTo>
                    <a:pt x="338" y="107"/>
                  </a:lnTo>
                  <a:lnTo>
                    <a:pt x="323" y="126"/>
                  </a:lnTo>
                  <a:lnTo>
                    <a:pt x="304" y="142"/>
                  </a:lnTo>
                  <a:lnTo>
                    <a:pt x="283" y="155"/>
                  </a:lnTo>
                  <a:lnTo>
                    <a:pt x="260" y="165"/>
                  </a:lnTo>
                  <a:lnTo>
                    <a:pt x="236" y="174"/>
                  </a:lnTo>
                  <a:lnTo>
                    <a:pt x="212" y="180"/>
                  </a:lnTo>
                  <a:lnTo>
                    <a:pt x="187" y="184"/>
                  </a:lnTo>
                  <a:lnTo>
                    <a:pt x="162" y="187"/>
                  </a:lnTo>
                  <a:lnTo>
                    <a:pt x="139" y="189"/>
                  </a:lnTo>
                  <a:lnTo>
                    <a:pt x="117" y="189"/>
                  </a:lnTo>
                  <a:lnTo>
                    <a:pt x="95" y="189"/>
                  </a:lnTo>
                  <a:lnTo>
                    <a:pt x="77" y="188"/>
                  </a:lnTo>
                  <a:lnTo>
                    <a:pt x="61" y="187"/>
                  </a:lnTo>
                  <a:lnTo>
                    <a:pt x="48" y="184"/>
                  </a:lnTo>
                  <a:lnTo>
                    <a:pt x="41" y="183"/>
                  </a:lnTo>
                  <a:lnTo>
                    <a:pt x="26" y="179"/>
                  </a:lnTo>
                  <a:lnTo>
                    <a:pt x="15" y="171"/>
                  </a:lnTo>
                  <a:lnTo>
                    <a:pt x="5" y="159"/>
                  </a:lnTo>
                  <a:lnTo>
                    <a:pt x="1" y="144"/>
                  </a:lnTo>
                  <a:lnTo>
                    <a:pt x="0" y="130"/>
                  </a:lnTo>
                  <a:lnTo>
                    <a:pt x="5" y="115"/>
                  </a:lnTo>
                  <a:lnTo>
                    <a:pt x="14" y="103"/>
                  </a:lnTo>
                  <a:lnTo>
                    <a:pt x="25" y="94"/>
                  </a:lnTo>
                  <a:lnTo>
                    <a:pt x="39" y="90"/>
                  </a:lnTo>
                  <a:lnTo>
                    <a:pt x="55" y="89"/>
                  </a:lnTo>
                  <a:lnTo>
                    <a:pt x="72" y="91"/>
                  </a:lnTo>
                  <a:lnTo>
                    <a:pt x="91" y="92"/>
                  </a:lnTo>
                  <a:lnTo>
                    <a:pt x="112" y="93"/>
                  </a:lnTo>
                  <a:lnTo>
                    <a:pt x="134" y="92"/>
                  </a:lnTo>
                  <a:lnTo>
                    <a:pt x="156" y="91"/>
                  </a:lnTo>
                  <a:lnTo>
                    <a:pt x="178" y="87"/>
                  </a:lnTo>
                  <a:lnTo>
                    <a:pt x="199" y="83"/>
                  </a:lnTo>
                  <a:lnTo>
                    <a:pt x="219" y="78"/>
                  </a:lnTo>
                  <a:lnTo>
                    <a:pt x="236" y="70"/>
                  </a:lnTo>
                  <a:lnTo>
                    <a:pt x="251" y="60"/>
                  </a:lnTo>
                  <a:lnTo>
                    <a:pt x="261" y="48"/>
                  </a:lnTo>
                  <a:lnTo>
                    <a:pt x="268" y="35"/>
                  </a:lnTo>
                  <a:lnTo>
                    <a:pt x="274" y="21"/>
                  </a:lnTo>
                  <a:lnTo>
                    <a:pt x="285" y="10"/>
                  </a:lnTo>
                  <a:lnTo>
                    <a:pt x="297" y="3"/>
                  </a:lnTo>
                  <a:lnTo>
                    <a:pt x="3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87" name="Freeform 51"/>
            <p:cNvSpPr>
              <a:spLocks noEditPoints="1"/>
            </p:cNvSpPr>
            <p:nvPr/>
          </p:nvSpPr>
          <p:spPr bwMode="auto">
            <a:xfrm>
              <a:off x="2747" y="1623"/>
              <a:ext cx="189" cy="218"/>
            </a:xfrm>
            <a:custGeom>
              <a:avLst/>
              <a:gdLst>
                <a:gd name="T0" fmla="*/ 1488 w 2837"/>
                <a:gd name="T1" fmla="*/ 260 h 3264"/>
                <a:gd name="T2" fmla="*/ 1683 w 2837"/>
                <a:gd name="T3" fmla="*/ 3146 h 3264"/>
                <a:gd name="T4" fmla="*/ 1982 w 2837"/>
                <a:gd name="T5" fmla="*/ 3107 h 3264"/>
                <a:gd name="T6" fmla="*/ 2386 w 2837"/>
                <a:gd name="T7" fmla="*/ 2662 h 3264"/>
                <a:gd name="T8" fmla="*/ 2653 w 2837"/>
                <a:gd name="T9" fmla="*/ 2277 h 3264"/>
                <a:gd name="T10" fmla="*/ 2538 w 2837"/>
                <a:gd name="T11" fmla="*/ 2246 h 3264"/>
                <a:gd name="T12" fmla="*/ 2741 w 2837"/>
                <a:gd name="T13" fmla="*/ 1929 h 3264"/>
                <a:gd name="T14" fmla="*/ 2637 w 2837"/>
                <a:gd name="T15" fmla="*/ 1697 h 3264"/>
                <a:gd name="T16" fmla="*/ 2662 w 2837"/>
                <a:gd name="T17" fmla="*/ 1271 h 3264"/>
                <a:gd name="T18" fmla="*/ 2559 w 2837"/>
                <a:gd name="T19" fmla="*/ 1060 h 3264"/>
                <a:gd name="T20" fmla="*/ 2429 w 2837"/>
                <a:gd name="T21" fmla="*/ 1258 h 3264"/>
                <a:gd name="T22" fmla="*/ 2483 w 2837"/>
                <a:gd name="T23" fmla="*/ 909 h 3264"/>
                <a:gd name="T24" fmla="*/ 2402 w 2837"/>
                <a:gd name="T25" fmla="*/ 646 h 3264"/>
                <a:gd name="T26" fmla="*/ 2287 w 2837"/>
                <a:gd name="T27" fmla="*/ 716 h 3264"/>
                <a:gd name="T28" fmla="*/ 2270 w 2837"/>
                <a:gd name="T29" fmla="*/ 440 h 3264"/>
                <a:gd name="T30" fmla="*/ 2070 w 2837"/>
                <a:gd name="T31" fmla="*/ 284 h 3264"/>
                <a:gd name="T32" fmla="*/ 1878 w 2837"/>
                <a:gd name="T33" fmla="*/ 160 h 3264"/>
                <a:gd name="T34" fmla="*/ 959 w 2837"/>
                <a:gd name="T35" fmla="*/ 160 h 3264"/>
                <a:gd name="T36" fmla="*/ 767 w 2837"/>
                <a:gd name="T37" fmla="*/ 284 h 3264"/>
                <a:gd name="T38" fmla="*/ 566 w 2837"/>
                <a:gd name="T39" fmla="*/ 439 h 3264"/>
                <a:gd name="T40" fmla="*/ 549 w 2837"/>
                <a:gd name="T41" fmla="*/ 715 h 3264"/>
                <a:gd name="T42" fmla="*/ 434 w 2837"/>
                <a:gd name="T43" fmla="*/ 646 h 3264"/>
                <a:gd name="T44" fmla="*/ 353 w 2837"/>
                <a:gd name="T45" fmla="*/ 909 h 3264"/>
                <a:gd name="T46" fmla="*/ 408 w 2837"/>
                <a:gd name="T47" fmla="*/ 1258 h 3264"/>
                <a:gd name="T48" fmla="*/ 277 w 2837"/>
                <a:gd name="T49" fmla="*/ 1060 h 3264"/>
                <a:gd name="T50" fmla="*/ 175 w 2837"/>
                <a:gd name="T51" fmla="*/ 1271 h 3264"/>
                <a:gd name="T52" fmla="*/ 199 w 2837"/>
                <a:gd name="T53" fmla="*/ 1696 h 3264"/>
                <a:gd name="T54" fmla="*/ 99 w 2837"/>
                <a:gd name="T55" fmla="*/ 1859 h 3264"/>
                <a:gd name="T56" fmla="*/ 207 w 2837"/>
                <a:gd name="T57" fmla="*/ 2173 h 3264"/>
                <a:gd name="T58" fmla="*/ 267 w 2837"/>
                <a:gd name="T59" fmla="*/ 2313 h 3264"/>
                <a:gd name="T60" fmla="*/ 277 w 2837"/>
                <a:gd name="T61" fmla="*/ 2490 h 3264"/>
                <a:gd name="T62" fmla="*/ 813 w 2837"/>
                <a:gd name="T63" fmla="*/ 3078 h 3264"/>
                <a:gd name="T64" fmla="*/ 1054 w 2837"/>
                <a:gd name="T65" fmla="*/ 3168 h 3264"/>
                <a:gd name="T66" fmla="*/ 1342 w 2837"/>
                <a:gd name="T67" fmla="*/ 2913 h 3264"/>
                <a:gd name="T68" fmla="*/ 1223 w 2837"/>
                <a:gd name="T69" fmla="*/ 135 h 3264"/>
                <a:gd name="T70" fmla="*/ 1220 w 2837"/>
                <a:gd name="T71" fmla="*/ 25 h 3264"/>
                <a:gd name="T72" fmla="*/ 1453 w 2837"/>
                <a:gd name="T73" fmla="*/ 151 h 3264"/>
                <a:gd name="T74" fmla="*/ 1733 w 2837"/>
                <a:gd name="T75" fmla="*/ 0 h 3264"/>
                <a:gd name="T76" fmla="*/ 2042 w 2837"/>
                <a:gd name="T77" fmla="*/ 139 h 3264"/>
                <a:gd name="T78" fmla="*/ 2338 w 2837"/>
                <a:gd name="T79" fmla="*/ 360 h 3264"/>
                <a:gd name="T80" fmla="*/ 2475 w 2837"/>
                <a:gd name="T81" fmla="*/ 587 h 3264"/>
                <a:gd name="T82" fmla="*/ 2576 w 2837"/>
                <a:gd name="T83" fmla="*/ 954 h 3264"/>
                <a:gd name="T84" fmla="*/ 2714 w 2837"/>
                <a:gd name="T85" fmla="*/ 1117 h 3264"/>
                <a:gd name="T86" fmla="*/ 2749 w 2837"/>
                <a:gd name="T87" fmla="*/ 1583 h 3264"/>
                <a:gd name="T88" fmla="*/ 2831 w 2837"/>
                <a:gd name="T89" fmla="*/ 1841 h 3264"/>
                <a:gd name="T90" fmla="*/ 2753 w 2837"/>
                <a:gd name="T91" fmla="*/ 2193 h 3264"/>
                <a:gd name="T92" fmla="*/ 2659 w 2837"/>
                <a:gd name="T93" fmla="*/ 2514 h 3264"/>
                <a:gd name="T94" fmla="*/ 2153 w 2837"/>
                <a:gd name="T95" fmla="*/ 3054 h 3264"/>
                <a:gd name="T96" fmla="*/ 1954 w 2837"/>
                <a:gd name="T97" fmla="*/ 3227 h 3264"/>
                <a:gd name="T98" fmla="*/ 1608 w 2837"/>
                <a:gd name="T99" fmla="*/ 3215 h 3264"/>
                <a:gd name="T100" fmla="*/ 1300 w 2837"/>
                <a:gd name="T101" fmla="*/ 3157 h 3264"/>
                <a:gd name="T102" fmla="*/ 945 w 2837"/>
                <a:gd name="T103" fmla="*/ 3249 h 3264"/>
                <a:gd name="T104" fmla="*/ 747 w 2837"/>
                <a:gd name="T105" fmla="*/ 3149 h 3264"/>
                <a:gd name="T106" fmla="*/ 244 w 2837"/>
                <a:gd name="T107" fmla="*/ 2603 h 3264"/>
                <a:gd name="T108" fmla="*/ 82 w 2837"/>
                <a:gd name="T109" fmla="*/ 2231 h 3264"/>
                <a:gd name="T110" fmla="*/ 0 w 2837"/>
                <a:gd name="T111" fmla="*/ 1921 h 3264"/>
                <a:gd name="T112" fmla="*/ 75 w 2837"/>
                <a:gd name="T113" fmla="*/ 1605 h 3264"/>
                <a:gd name="T114" fmla="*/ 99 w 2837"/>
                <a:gd name="T115" fmla="*/ 1181 h 3264"/>
                <a:gd name="T116" fmla="*/ 238 w 2837"/>
                <a:gd name="T117" fmla="*/ 969 h 3264"/>
                <a:gd name="T118" fmla="*/ 327 w 2837"/>
                <a:gd name="T119" fmla="*/ 635 h 3264"/>
                <a:gd name="T120" fmla="*/ 467 w 2837"/>
                <a:gd name="T121" fmla="*/ 431 h 3264"/>
                <a:gd name="T122" fmla="*/ 738 w 2837"/>
                <a:gd name="T123" fmla="*/ 161 h 3264"/>
                <a:gd name="T124" fmla="*/ 1021 w 2837"/>
                <a:gd name="T125" fmla="*/ 14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37" h="3264">
                  <a:moveTo>
                    <a:pt x="1729" y="96"/>
                  </a:moveTo>
                  <a:lnTo>
                    <a:pt x="1696" y="100"/>
                  </a:lnTo>
                  <a:lnTo>
                    <a:pt x="1663" y="111"/>
                  </a:lnTo>
                  <a:lnTo>
                    <a:pt x="1631" y="125"/>
                  </a:lnTo>
                  <a:lnTo>
                    <a:pt x="1601" y="144"/>
                  </a:lnTo>
                  <a:lnTo>
                    <a:pt x="1573" y="167"/>
                  </a:lnTo>
                  <a:lnTo>
                    <a:pt x="1548" y="190"/>
                  </a:lnTo>
                  <a:lnTo>
                    <a:pt x="1525" y="214"/>
                  </a:lnTo>
                  <a:lnTo>
                    <a:pt x="1505" y="238"/>
                  </a:lnTo>
                  <a:lnTo>
                    <a:pt x="1488" y="260"/>
                  </a:lnTo>
                  <a:lnTo>
                    <a:pt x="1474" y="279"/>
                  </a:lnTo>
                  <a:lnTo>
                    <a:pt x="1474" y="2859"/>
                  </a:lnTo>
                  <a:lnTo>
                    <a:pt x="1494" y="2913"/>
                  </a:lnTo>
                  <a:lnTo>
                    <a:pt x="1516" y="2962"/>
                  </a:lnTo>
                  <a:lnTo>
                    <a:pt x="1540" y="3005"/>
                  </a:lnTo>
                  <a:lnTo>
                    <a:pt x="1565" y="3043"/>
                  </a:lnTo>
                  <a:lnTo>
                    <a:pt x="1592" y="3077"/>
                  </a:lnTo>
                  <a:lnTo>
                    <a:pt x="1621" y="3106"/>
                  </a:lnTo>
                  <a:lnTo>
                    <a:pt x="1650" y="3129"/>
                  </a:lnTo>
                  <a:lnTo>
                    <a:pt x="1683" y="3146"/>
                  </a:lnTo>
                  <a:lnTo>
                    <a:pt x="1716" y="3158"/>
                  </a:lnTo>
                  <a:lnTo>
                    <a:pt x="1751" y="3166"/>
                  </a:lnTo>
                  <a:lnTo>
                    <a:pt x="1784" y="3168"/>
                  </a:lnTo>
                  <a:lnTo>
                    <a:pt x="1817" y="3166"/>
                  </a:lnTo>
                  <a:lnTo>
                    <a:pt x="1850" y="3160"/>
                  </a:lnTo>
                  <a:lnTo>
                    <a:pt x="1880" y="3152"/>
                  </a:lnTo>
                  <a:lnTo>
                    <a:pt x="1910" y="3143"/>
                  </a:lnTo>
                  <a:lnTo>
                    <a:pt x="1936" y="3131"/>
                  </a:lnTo>
                  <a:lnTo>
                    <a:pt x="1960" y="3118"/>
                  </a:lnTo>
                  <a:lnTo>
                    <a:pt x="1982" y="3107"/>
                  </a:lnTo>
                  <a:lnTo>
                    <a:pt x="1999" y="3095"/>
                  </a:lnTo>
                  <a:lnTo>
                    <a:pt x="2014" y="3086"/>
                  </a:lnTo>
                  <a:lnTo>
                    <a:pt x="2024" y="3078"/>
                  </a:lnTo>
                  <a:lnTo>
                    <a:pt x="2071" y="3004"/>
                  </a:lnTo>
                  <a:lnTo>
                    <a:pt x="2121" y="2935"/>
                  </a:lnTo>
                  <a:lnTo>
                    <a:pt x="2171" y="2870"/>
                  </a:lnTo>
                  <a:lnTo>
                    <a:pt x="2224" y="2810"/>
                  </a:lnTo>
                  <a:lnTo>
                    <a:pt x="2277" y="2755"/>
                  </a:lnTo>
                  <a:lnTo>
                    <a:pt x="2332" y="2706"/>
                  </a:lnTo>
                  <a:lnTo>
                    <a:pt x="2386" y="2662"/>
                  </a:lnTo>
                  <a:lnTo>
                    <a:pt x="2441" y="2618"/>
                  </a:lnTo>
                  <a:lnTo>
                    <a:pt x="2488" y="2575"/>
                  </a:lnTo>
                  <a:lnTo>
                    <a:pt x="2527" y="2532"/>
                  </a:lnTo>
                  <a:lnTo>
                    <a:pt x="2559" y="2490"/>
                  </a:lnTo>
                  <a:lnTo>
                    <a:pt x="2587" y="2450"/>
                  </a:lnTo>
                  <a:lnTo>
                    <a:pt x="2608" y="2410"/>
                  </a:lnTo>
                  <a:lnTo>
                    <a:pt x="2625" y="2373"/>
                  </a:lnTo>
                  <a:lnTo>
                    <a:pt x="2637" y="2338"/>
                  </a:lnTo>
                  <a:lnTo>
                    <a:pt x="2647" y="2306"/>
                  </a:lnTo>
                  <a:lnTo>
                    <a:pt x="2653" y="2277"/>
                  </a:lnTo>
                  <a:lnTo>
                    <a:pt x="2630" y="2293"/>
                  </a:lnTo>
                  <a:lnTo>
                    <a:pt x="2606" y="2308"/>
                  </a:lnTo>
                  <a:lnTo>
                    <a:pt x="2583" y="2315"/>
                  </a:lnTo>
                  <a:lnTo>
                    <a:pt x="2570" y="2313"/>
                  </a:lnTo>
                  <a:lnTo>
                    <a:pt x="2558" y="2308"/>
                  </a:lnTo>
                  <a:lnTo>
                    <a:pt x="2548" y="2300"/>
                  </a:lnTo>
                  <a:lnTo>
                    <a:pt x="2540" y="2289"/>
                  </a:lnTo>
                  <a:lnTo>
                    <a:pt x="2535" y="2276"/>
                  </a:lnTo>
                  <a:lnTo>
                    <a:pt x="2534" y="2261"/>
                  </a:lnTo>
                  <a:lnTo>
                    <a:pt x="2538" y="2246"/>
                  </a:lnTo>
                  <a:lnTo>
                    <a:pt x="2547" y="2233"/>
                  </a:lnTo>
                  <a:lnTo>
                    <a:pt x="2558" y="2225"/>
                  </a:lnTo>
                  <a:lnTo>
                    <a:pt x="2601" y="2199"/>
                  </a:lnTo>
                  <a:lnTo>
                    <a:pt x="2636" y="2169"/>
                  </a:lnTo>
                  <a:lnTo>
                    <a:pt x="2667" y="2136"/>
                  </a:lnTo>
                  <a:lnTo>
                    <a:pt x="2692" y="2102"/>
                  </a:lnTo>
                  <a:lnTo>
                    <a:pt x="2712" y="2064"/>
                  </a:lnTo>
                  <a:lnTo>
                    <a:pt x="2727" y="2023"/>
                  </a:lnTo>
                  <a:lnTo>
                    <a:pt x="2737" y="1975"/>
                  </a:lnTo>
                  <a:lnTo>
                    <a:pt x="2741" y="1929"/>
                  </a:lnTo>
                  <a:lnTo>
                    <a:pt x="2740" y="1882"/>
                  </a:lnTo>
                  <a:lnTo>
                    <a:pt x="2734" y="1838"/>
                  </a:lnTo>
                  <a:lnTo>
                    <a:pt x="2726" y="1795"/>
                  </a:lnTo>
                  <a:lnTo>
                    <a:pt x="2715" y="1756"/>
                  </a:lnTo>
                  <a:lnTo>
                    <a:pt x="2704" y="1720"/>
                  </a:lnTo>
                  <a:lnTo>
                    <a:pt x="2682" y="1725"/>
                  </a:lnTo>
                  <a:lnTo>
                    <a:pt x="2671" y="1724"/>
                  </a:lnTo>
                  <a:lnTo>
                    <a:pt x="2657" y="1718"/>
                  </a:lnTo>
                  <a:lnTo>
                    <a:pt x="2646" y="1708"/>
                  </a:lnTo>
                  <a:lnTo>
                    <a:pt x="2637" y="1697"/>
                  </a:lnTo>
                  <a:lnTo>
                    <a:pt x="2634" y="1682"/>
                  </a:lnTo>
                  <a:lnTo>
                    <a:pt x="2635" y="1667"/>
                  </a:lnTo>
                  <a:lnTo>
                    <a:pt x="2649" y="1604"/>
                  </a:lnTo>
                  <a:lnTo>
                    <a:pt x="2659" y="1545"/>
                  </a:lnTo>
                  <a:lnTo>
                    <a:pt x="2666" y="1490"/>
                  </a:lnTo>
                  <a:lnTo>
                    <a:pt x="2669" y="1438"/>
                  </a:lnTo>
                  <a:lnTo>
                    <a:pt x="2671" y="1391"/>
                  </a:lnTo>
                  <a:lnTo>
                    <a:pt x="2670" y="1348"/>
                  </a:lnTo>
                  <a:lnTo>
                    <a:pt x="2667" y="1308"/>
                  </a:lnTo>
                  <a:lnTo>
                    <a:pt x="2662" y="1271"/>
                  </a:lnTo>
                  <a:lnTo>
                    <a:pt x="2654" y="1238"/>
                  </a:lnTo>
                  <a:lnTo>
                    <a:pt x="2647" y="1207"/>
                  </a:lnTo>
                  <a:lnTo>
                    <a:pt x="2637" y="1180"/>
                  </a:lnTo>
                  <a:lnTo>
                    <a:pt x="2627" y="1156"/>
                  </a:lnTo>
                  <a:lnTo>
                    <a:pt x="2616" y="1134"/>
                  </a:lnTo>
                  <a:lnTo>
                    <a:pt x="2605" y="1115"/>
                  </a:lnTo>
                  <a:lnTo>
                    <a:pt x="2593" y="1098"/>
                  </a:lnTo>
                  <a:lnTo>
                    <a:pt x="2582" y="1083"/>
                  </a:lnTo>
                  <a:lnTo>
                    <a:pt x="2570" y="1070"/>
                  </a:lnTo>
                  <a:lnTo>
                    <a:pt x="2559" y="1060"/>
                  </a:lnTo>
                  <a:lnTo>
                    <a:pt x="2550" y="1102"/>
                  </a:lnTo>
                  <a:lnTo>
                    <a:pt x="2537" y="1146"/>
                  </a:lnTo>
                  <a:lnTo>
                    <a:pt x="2523" y="1192"/>
                  </a:lnTo>
                  <a:lnTo>
                    <a:pt x="2505" y="1239"/>
                  </a:lnTo>
                  <a:lnTo>
                    <a:pt x="2497" y="1252"/>
                  </a:lnTo>
                  <a:lnTo>
                    <a:pt x="2487" y="1261"/>
                  </a:lnTo>
                  <a:lnTo>
                    <a:pt x="2474" y="1268"/>
                  </a:lnTo>
                  <a:lnTo>
                    <a:pt x="2460" y="1270"/>
                  </a:lnTo>
                  <a:lnTo>
                    <a:pt x="2442" y="1265"/>
                  </a:lnTo>
                  <a:lnTo>
                    <a:pt x="2429" y="1258"/>
                  </a:lnTo>
                  <a:lnTo>
                    <a:pt x="2419" y="1247"/>
                  </a:lnTo>
                  <a:lnTo>
                    <a:pt x="2414" y="1234"/>
                  </a:lnTo>
                  <a:lnTo>
                    <a:pt x="2412" y="1219"/>
                  </a:lnTo>
                  <a:lnTo>
                    <a:pt x="2415" y="1204"/>
                  </a:lnTo>
                  <a:lnTo>
                    <a:pt x="2436" y="1146"/>
                  </a:lnTo>
                  <a:lnTo>
                    <a:pt x="2453" y="1092"/>
                  </a:lnTo>
                  <a:lnTo>
                    <a:pt x="2467" y="1042"/>
                  </a:lnTo>
                  <a:lnTo>
                    <a:pt x="2475" y="994"/>
                  </a:lnTo>
                  <a:lnTo>
                    <a:pt x="2481" y="950"/>
                  </a:lnTo>
                  <a:lnTo>
                    <a:pt x="2483" y="909"/>
                  </a:lnTo>
                  <a:lnTo>
                    <a:pt x="2483" y="871"/>
                  </a:lnTo>
                  <a:lnTo>
                    <a:pt x="2480" y="836"/>
                  </a:lnTo>
                  <a:lnTo>
                    <a:pt x="2475" y="804"/>
                  </a:lnTo>
                  <a:lnTo>
                    <a:pt x="2469" y="774"/>
                  </a:lnTo>
                  <a:lnTo>
                    <a:pt x="2459" y="747"/>
                  </a:lnTo>
                  <a:lnTo>
                    <a:pt x="2450" y="722"/>
                  </a:lnTo>
                  <a:lnTo>
                    <a:pt x="2438" y="699"/>
                  </a:lnTo>
                  <a:lnTo>
                    <a:pt x="2427" y="680"/>
                  </a:lnTo>
                  <a:lnTo>
                    <a:pt x="2414" y="662"/>
                  </a:lnTo>
                  <a:lnTo>
                    <a:pt x="2402" y="646"/>
                  </a:lnTo>
                  <a:lnTo>
                    <a:pt x="2390" y="633"/>
                  </a:lnTo>
                  <a:lnTo>
                    <a:pt x="2377" y="621"/>
                  </a:lnTo>
                  <a:lnTo>
                    <a:pt x="2371" y="656"/>
                  </a:lnTo>
                  <a:lnTo>
                    <a:pt x="2360" y="692"/>
                  </a:lnTo>
                  <a:lnTo>
                    <a:pt x="2354" y="705"/>
                  </a:lnTo>
                  <a:lnTo>
                    <a:pt x="2343" y="716"/>
                  </a:lnTo>
                  <a:lnTo>
                    <a:pt x="2330" y="722"/>
                  </a:lnTo>
                  <a:lnTo>
                    <a:pt x="2315" y="724"/>
                  </a:lnTo>
                  <a:lnTo>
                    <a:pt x="2301" y="722"/>
                  </a:lnTo>
                  <a:lnTo>
                    <a:pt x="2287" y="716"/>
                  </a:lnTo>
                  <a:lnTo>
                    <a:pt x="2277" y="705"/>
                  </a:lnTo>
                  <a:lnTo>
                    <a:pt x="2269" y="692"/>
                  </a:lnTo>
                  <a:lnTo>
                    <a:pt x="2267" y="677"/>
                  </a:lnTo>
                  <a:lnTo>
                    <a:pt x="2269" y="662"/>
                  </a:lnTo>
                  <a:lnTo>
                    <a:pt x="2281" y="621"/>
                  </a:lnTo>
                  <a:lnTo>
                    <a:pt x="2287" y="582"/>
                  </a:lnTo>
                  <a:lnTo>
                    <a:pt x="2291" y="544"/>
                  </a:lnTo>
                  <a:lnTo>
                    <a:pt x="2288" y="507"/>
                  </a:lnTo>
                  <a:lnTo>
                    <a:pt x="2282" y="472"/>
                  </a:lnTo>
                  <a:lnTo>
                    <a:pt x="2270" y="440"/>
                  </a:lnTo>
                  <a:lnTo>
                    <a:pt x="2255" y="408"/>
                  </a:lnTo>
                  <a:lnTo>
                    <a:pt x="2235" y="379"/>
                  </a:lnTo>
                  <a:lnTo>
                    <a:pt x="2211" y="351"/>
                  </a:lnTo>
                  <a:lnTo>
                    <a:pt x="2186" y="327"/>
                  </a:lnTo>
                  <a:lnTo>
                    <a:pt x="2159" y="306"/>
                  </a:lnTo>
                  <a:lnTo>
                    <a:pt x="2130" y="287"/>
                  </a:lnTo>
                  <a:lnTo>
                    <a:pt x="2102" y="270"/>
                  </a:lnTo>
                  <a:lnTo>
                    <a:pt x="2073" y="256"/>
                  </a:lnTo>
                  <a:lnTo>
                    <a:pt x="2074" y="270"/>
                  </a:lnTo>
                  <a:lnTo>
                    <a:pt x="2070" y="284"/>
                  </a:lnTo>
                  <a:lnTo>
                    <a:pt x="2064" y="296"/>
                  </a:lnTo>
                  <a:lnTo>
                    <a:pt x="2052" y="307"/>
                  </a:lnTo>
                  <a:lnTo>
                    <a:pt x="2038" y="312"/>
                  </a:lnTo>
                  <a:lnTo>
                    <a:pt x="2024" y="313"/>
                  </a:lnTo>
                  <a:lnTo>
                    <a:pt x="2009" y="310"/>
                  </a:lnTo>
                  <a:lnTo>
                    <a:pt x="1996" y="303"/>
                  </a:lnTo>
                  <a:lnTo>
                    <a:pt x="1986" y="291"/>
                  </a:lnTo>
                  <a:lnTo>
                    <a:pt x="1951" y="239"/>
                  </a:lnTo>
                  <a:lnTo>
                    <a:pt x="1915" y="196"/>
                  </a:lnTo>
                  <a:lnTo>
                    <a:pt x="1878" y="160"/>
                  </a:lnTo>
                  <a:lnTo>
                    <a:pt x="1842" y="133"/>
                  </a:lnTo>
                  <a:lnTo>
                    <a:pt x="1805" y="113"/>
                  </a:lnTo>
                  <a:lnTo>
                    <a:pt x="1770" y="100"/>
                  </a:lnTo>
                  <a:lnTo>
                    <a:pt x="1733" y="96"/>
                  </a:lnTo>
                  <a:lnTo>
                    <a:pt x="1729" y="96"/>
                  </a:lnTo>
                  <a:close/>
                  <a:moveTo>
                    <a:pt x="1104" y="96"/>
                  </a:moveTo>
                  <a:lnTo>
                    <a:pt x="1067" y="100"/>
                  </a:lnTo>
                  <a:lnTo>
                    <a:pt x="1031" y="112"/>
                  </a:lnTo>
                  <a:lnTo>
                    <a:pt x="994" y="132"/>
                  </a:lnTo>
                  <a:lnTo>
                    <a:pt x="959" y="160"/>
                  </a:lnTo>
                  <a:lnTo>
                    <a:pt x="922" y="196"/>
                  </a:lnTo>
                  <a:lnTo>
                    <a:pt x="886" y="239"/>
                  </a:lnTo>
                  <a:lnTo>
                    <a:pt x="851" y="291"/>
                  </a:lnTo>
                  <a:lnTo>
                    <a:pt x="840" y="303"/>
                  </a:lnTo>
                  <a:lnTo>
                    <a:pt x="828" y="310"/>
                  </a:lnTo>
                  <a:lnTo>
                    <a:pt x="813" y="313"/>
                  </a:lnTo>
                  <a:lnTo>
                    <a:pt x="798" y="312"/>
                  </a:lnTo>
                  <a:lnTo>
                    <a:pt x="785" y="306"/>
                  </a:lnTo>
                  <a:lnTo>
                    <a:pt x="773" y="296"/>
                  </a:lnTo>
                  <a:lnTo>
                    <a:pt x="767" y="284"/>
                  </a:lnTo>
                  <a:lnTo>
                    <a:pt x="764" y="270"/>
                  </a:lnTo>
                  <a:lnTo>
                    <a:pt x="764" y="255"/>
                  </a:lnTo>
                  <a:lnTo>
                    <a:pt x="736" y="270"/>
                  </a:lnTo>
                  <a:lnTo>
                    <a:pt x="707" y="286"/>
                  </a:lnTo>
                  <a:lnTo>
                    <a:pt x="678" y="305"/>
                  </a:lnTo>
                  <a:lnTo>
                    <a:pt x="651" y="327"/>
                  </a:lnTo>
                  <a:lnTo>
                    <a:pt x="625" y="350"/>
                  </a:lnTo>
                  <a:lnTo>
                    <a:pt x="602" y="377"/>
                  </a:lnTo>
                  <a:lnTo>
                    <a:pt x="582" y="408"/>
                  </a:lnTo>
                  <a:lnTo>
                    <a:pt x="566" y="439"/>
                  </a:lnTo>
                  <a:lnTo>
                    <a:pt x="556" y="472"/>
                  </a:lnTo>
                  <a:lnTo>
                    <a:pt x="548" y="507"/>
                  </a:lnTo>
                  <a:lnTo>
                    <a:pt x="546" y="543"/>
                  </a:lnTo>
                  <a:lnTo>
                    <a:pt x="549" y="581"/>
                  </a:lnTo>
                  <a:lnTo>
                    <a:pt x="556" y="621"/>
                  </a:lnTo>
                  <a:lnTo>
                    <a:pt x="567" y="661"/>
                  </a:lnTo>
                  <a:lnTo>
                    <a:pt x="569" y="677"/>
                  </a:lnTo>
                  <a:lnTo>
                    <a:pt x="567" y="692"/>
                  </a:lnTo>
                  <a:lnTo>
                    <a:pt x="560" y="704"/>
                  </a:lnTo>
                  <a:lnTo>
                    <a:pt x="549" y="715"/>
                  </a:lnTo>
                  <a:lnTo>
                    <a:pt x="536" y="722"/>
                  </a:lnTo>
                  <a:lnTo>
                    <a:pt x="522" y="724"/>
                  </a:lnTo>
                  <a:lnTo>
                    <a:pt x="507" y="722"/>
                  </a:lnTo>
                  <a:lnTo>
                    <a:pt x="494" y="715"/>
                  </a:lnTo>
                  <a:lnTo>
                    <a:pt x="483" y="704"/>
                  </a:lnTo>
                  <a:lnTo>
                    <a:pt x="476" y="691"/>
                  </a:lnTo>
                  <a:lnTo>
                    <a:pt x="466" y="656"/>
                  </a:lnTo>
                  <a:lnTo>
                    <a:pt x="460" y="621"/>
                  </a:lnTo>
                  <a:lnTo>
                    <a:pt x="447" y="633"/>
                  </a:lnTo>
                  <a:lnTo>
                    <a:pt x="434" y="646"/>
                  </a:lnTo>
                  <a:lnTo>
                    <a:pt x="422" y="662"/>
                  </a:lnTo>
                  <a:lnTo>
                    <a:pt x="410" y="680"/>
                  </a:lnTo>
                  <a:lnTo>
                    <a:pt x="398" y="699"/>
                  </a:lnTo>
                  <a:lnTo>
                    <a:pt x="387" y="721"/>
                  </a:lnTo>
                  <a:lnTo>
                    <a:pt x="376" y="747"/>
                  </a:lnTo>
                  <a:lnTo>
                    <a:pt x="368" y="774"/>
                  </a:lnTo>
                  <a:lnTo>
                    <a:pt x="362" y="804"/>
                  </a:lnTo>
                  <a:lnTo>
                    <a:pt x="356" y="836"/>
                  </a:lnTo>
                  <a:lnTo>
                    <a:pt x="353" y="871"/>
                  </a:lnTo>
                  <a:lnTo>
                    <a:pt x="353" y="909"/>
                  </a:lnTo>
                  <a:lnTo>
                    <a:pt x="356" y="950"/>
                  </a:lnTo>
                  <a:lnTo>
                    <a:pt x="362" y="994"/>
                  </a:lnTo>
                  <a:lnTo>
                    <a:pt x="371" y="1042"/>
                  </a:lnTo>
                  <a:lnTo>
                    <a:pt x="384" y="1092"/>
                  </a:lnTo>
                  <a:lnTo>
                    <a:pt x="401" y="1146"/>
                  </a:lnTo>
                  <a:lnTo>
                    <a:pt x="422" y="1203"/>
                  </a:lnTo>
                  <a:lnTo>
                    <a:pt x="425" y="1218"/>
                  </a:lnTo>
                  <a:lnTo>
                    <a:pt x="424" y="1233"/>
                  </a:lnTo>
                  <a:lnTo>
                    <a:pt x="418" y="1246"/>
                  </a:lnTo>
                  <a:lnTo>
                    <a:pt x="408" y="1258"/>
                  </a:lnTo>
                  <a:lnTo>
                    <a:pt x="394" y="1265"/>
                  </a:lnTo>
                  <a:lnTo>
                    <a:pt x="376" y="1270"/>
                  </a:lnTo>
                  <a:lnTo>
                    <a:pt x="363" y="1268"/>
                  </a:lnTo>
                  <a:lnTo>
                    <a:pt x="350" y="1261"/>
                  </a:lnTo>
                  <a:lnTo>
                    <a:pt x="340" y="1252"/>
                  </a:lnTo>
                  <a:lnTo>
                    <a:pt x="332" y="1239"/>
                  </a:lnTo>
                  <a:lnTo>
                    <a:pt x="314" y="1191"/>
                  </a:lnTo>
                  <a:lnTo>
                    <a:pt x="299" y="1145"/>
                  </a:lnTo>
                  <a:lnTo>
                    <a:pt x="287" y="1102"/>
                  </a:lnTo>
                  <a:lnTo>
                    <a:pt x="277" y="1060"/>
                  </a:lnTo>
                  <a:lnTo>
                    <a:pt x="267" y="1070"/>
                  </a:lnTo>
                  <a:lnTo>
                    <a:pt x="255" y="1083"/>
                  </a:lnTo>
                  <a:lnTo>
                    <a:pt x="244" y="1097"/>
                  </a:lnTo>
                  <a:lnTo>
                    <a:pt x="232" y="1114"/>
                  </a:lnTo>
                  <a:lnTo>
                    <a:pt x="220" y="1134"/>
                  </a:lnTo>
                  <a:lnTo>
                    <a:pt x="210" y="1155"/>
                  </a:lnTo>
                  <a:lnTo>
                    <a:pt x="199" y="1180"/>
                  </a:lnTo>
                  <a:lnTo>
                    <a:pt x="190" y="1207"/>
                  </a:lnTo>
                  <a:lnTo>
                    <a:pt x="182" y="1237"/>
                  </a:lnTo>
                  <a:lnTo>
                    <a:pt x="175" y="1271"/>
                  </a:lnTo>
                  <a:lnTo>
                    <a:pt x="171" y="1308"/>
                  </a:lnTo>
                  <a:lnTo>
                    <a:pt x="167" y="1348"/>
                  </a:lnTo>
                  <a:lnTo>
                    <a:pt x="167" y="1391"/>
                  </a:lnTo>
                  <a:lnTo>
                    <a:pt x="168" y="1438"/>
                  </a:lnTo>
                  <a:lnTo>
                    <a:pt x="172" y="1489"/>
                  </a:lnTo>
                  <a:lnTo>
                    <a:pt x="178" y="1544"/>
                  </a:lnTo>
                  <a:lnTo>
                    <a:pt x="188" y="1603"/>
                  </a:lnTo>
                  <a:lnTo>
                    <a:pt x="201" y="1666"/>
                  </a:lnTo>
                  <a:lnTo>
                    <a:pt x="202" y="1682"/>
                  </a:lnTo>
                  <a:lnTo>
                    <a:pt x="199" y="1696"/>
                  </a:lnTo>
                  <a:lnTo>
                    <a:pt x="191" y="1708"/>
                  </a:lnTo>
                  <a:lnTo>
                    <a:pt x="179" y="1718"/>
                  </a:lnTo>
                  <a:lnTo>
                    <a:pt x="166" y="1724"/>
                  </a:lnTo>
                  <a:lnTo>
                    <a:pt x="155" y="1725"/>
                  </a:lnTo>
                  <a:lnTo>
                    <a:pt x="133" y="1719"/>
                  </a:lnTo>
                  <a:lnTo>
                    <a:pt x="124" y="1743"/>
                  </a:lnTo>
                  <a:lnTo>
                    <a:pt x="116" y="1769"/>
                  </a:lnTo>
                  <a:lnTo>
                    <a:pt x="110" y="1798"/>
                  </a:lnTo>
                  <a:lnTo>
                    <a:pt x="103" y="1827"/>
                  </a:lnTo>
                  <a:lnTo>
                    <a:pt x="99" y="1859"/>
                  </a:lnTo>
                  <a:lnTo>
                    <a:pt x="96" y="1891"/>
                  </a:lnTo>
                  <a:lnTo>
                    <a:pt x="95" y="1922"/>
                  </a:lnTo>
                  <a:lnTo>
                    <a:pt x="97" y="1956"/>
                  </a:lnTo>
                  <a:lnTo>
                    <a:pt x="101" y="1989"/>
                  </a:lnTo>
                  <a:lnTo>
                    <a:pt x="110" y="2022"/>
                  </a:lnTo>
                  <a:lnTo>
                    <a:pt x="120" y="2053"/>
                  </a:lnTo>
                  <a:lnTo>
                    <a:pt x="135" y="2085"/>
                  </a:lnTo>
                  <a:lnTo>
                    <a:pt x="155" y="2115"/>
                  </a:lnTo>
                  <a:lnTo>
                    <a:pt x="178" y="2145"/>
                  </a:lnTo>
                  <a:lnTo>
                    <a:pt x="207" y="2173"/>
                  </a:lnTo>
                  <a:lnTo>
                    <a:pt x="239" y="2200"/>
                  </a:lnTo>
                  <a:lnTo>
                    <a:pt x="278" y="2224"/>
                  </a:lnTo>
                  <a:lnTo>
                    <a:pt x="290" y="2233"/>
                  </a:lnTo>
                  <a:lnTo>
                    <a:pt x="298" y="2246"/>
                  </a:lnTo>
                  <a:lnTo>
                    <a:pt x="303" y="2261"/>
                  </a:lnTo>
                  <a:lnTo>
                    <a:pt x="302" y="2276"/>
                  </a:lnTo>
                  <a:lnTo>
                    <a:pt x="296" y="2289"/>
                  </a:lnTo>
                  <a:lnTo>
                    <a:pt x="289" y="2300"/>
                  </a:lnTo>
                  <a:lnTo>
                    <a:pt x="278" y="2307"/>
                  </a:lnTo>
                  <a:lnTo>
                    <a:pt x="267" y="2313"/>
                  </a:lnTo>
                  <a:lnTo>
                    <a:pt x="255" y="2314"/>
                  </a:lnTo>
                  <a:lnTo>
                    <a:pt x="232" y="2308"/>
                  </a:lnTo>
                  <a:lnTo>
                    <a:pt x="207" y="2293"/>
                  </a:lnTo>
                  <a:lnTo>
                    <a:pt x="183" y="2276"/>
                  </a:lnTo>
                  <a:lnTo>
                    <a:pt x="190" y="2305"/>
                  </a:lnTo>
                  <a:lnTo>
                    <a:pt x="199" y="2338"/>
                  </a:lnTo>
                  <a:lnTo>
                    <a:pt x="212" y="2373"/>
                  </a:lnTo>
                  <a:lnTo>
                    <a:pt x="229" y="2410"/>
                  </a:lnTo>
                  <a:lnTo>
                    <a:pt x="250" y="2449"/>
                  </a:lnTo>
                  <a:lnTo>
                    <a:pt x="277" y="2490"/>
                  </a:lnTo>
                  <a:lnTo>
                    <a:pt x="310" y="2532"/>
                  </a:lnTo>
                  <a:lnTo>
                    <a:pt x="350" y="2574"/>
                  </a:lnTo>
                  <a:lnTo>
                    <a:pt x="397" y="2617"/>
                  </a:lnTo>
                  <a:lnTo>
                    <a:pt x="450" y="2662"/>
                  </a:lnTo>
                  <a:lnTo>
                    <a:pt x="515" y="2714"/>
                  </a:lnTo>
                  <a:lnTo>
                    <a:pt x="578" y="2773"/>
                  </a:lnTo>
                  <a:lnTo>
                    <a:pt x="639" y="2840"/>
                  </a:lnTo>
                  <a:lnTo>
                    <a:pt x="699" y="2913"/>
                  </a:lnTo>
                  <a:lnTo>
                    <a:pt x="757" y="2993"/>
                  </a:lnTo>
                  <a:lnTo>
                    <a:pt x="813" y="3078"/>
                  </a:lnTo>
                  <a:lnTo>
                    <a:pt x="823" y="3086"/>
                  </a:lnTo>
                  <a:lnTo>
                    <a:pt x="837" y="3095"/>
                  </a:lnTo>
                  <a:lnTo>
                    <a:pt x="855" y="3107"/>
                  </a:lnTo>
                  <a:lnTo>
                    <a:pt x="876" y="3118"/>
                  </a:lnTo>
                  <a:lnTo>
                    <a:pt x="901" y="3130"/>
                  </a:lnTo>
                  <a:lnTo>
                    <a:pt x="928" y="3141"/>
                  </a:lnTo>
                  <a:lnTo>
                    <a:pt x="956" y="3152"/>
                  </a:lnTo>
                  <a:lnTo>
                    <a:pt x="988" y="3160"/>
                  </a:lnTo>
                  <a:lnTo>
                    <a:pt x="1020" y="3166"/>
                  </a:lnTo>
                  <a:lnTo>
                    <a:pt x="1054" y="3168"/>
                  </a:lnTo>
                  <a:lnTo>
                    <a:pt x="1087" y="3166"/>
                  </a:lnTo>
                  <a:lnTo>
                    <a:pt x="1122" y="3158"/>
                  </a:lnTo>
                  <a:lnTo>
                    <a:pt x="1155" y="3146"/>
                  </a:lnTo>
                  <a:lnTo>
                    <a:pt x="1186" y="3128"/>
                  </a:lnTo>
                  <a:lnTo>
                    <a:pt x="1217" y="3106"/>
                  </a:lnTo>
                  <a:lnTo>
                    <a:pt x="1245" y="3077"/>
                  </a:lnTo>
                  <a:lnTo>
                    <a:pt x="1272" y="3043"/>
                  </a:lnTo>
                  <a:lnTo>
                    <a:pt x="1297" y="3005"/>
                  </a:lnTo>
                  <a:lnTo>
                    <a:pt x="1320" y="2961"/>
                  </a:lnTo>
                  <a:lnTo>
                    <a:pt x="1342" y="2913"/>
                  </a:lnTo>
                  <a:lnTo>
                    <a:pt x="1362" y="2859"/>
                  </a:lnTo>
                  <a:lnTo>
                    <a:pt x="1362" y="279"/>
                  </a:lnTo>
                  <a:lnTo>
                    <a:pt x="1354" y="268"/>
                  </a:lnTo>
                  <a:lnTo>
                    <a:pt x="1344" y="252"/>
                  </a:lnTo>
                  <a:lnTo>
                    <a:pt x="1329" y="234"/>
                  </a:lnTo>
                  <a:lnTo>
                    <a:pt x="1313" y="214"/>
                  </a:lnTo>
                  <a:lnTo>
                    <a:pt x="1293" y="194"/>
                  </a:lnTo>
                  <a:lnTo>
                    <a:pt x="1272" y="173"/>
                  </a:lnTo>
                  <a:lnTo>
                    <a:pt x="1249" y="154"/>
                  </a:lnTo>
                  <a:lnTo>
                    <a:pt x="1223" y="135"/>
                  </a:lnTo>
                  <a:lnTo>
                    <a:pt x="1196" y="120"/>
                  </a:lnTo>
                  <a:lnTo>
                    <a:pt x="1167" y="108"/>
                  </a:lnTo>
                  <a:lnTo>
                    <a:pt x="1138" y="99"/>
                  </a:lnTo>
                  <a:lnTo>
                    <a:pt x="1106" y="96"/>
                  </a:lnTo>
                  <a:lnTo>
                    <a:pt x="1104" y="96"/>
                  </a:lnTo>
                  <a:close/>
                  <a:moveTo>
                    <a:pt x="1104" y="0"/>
                  </a:moveTo>
                  <a:lnTo>
                    <a:pt x="1108" y="0"/>
                  </a:lnTo>
                  <a:lnTo>
                    <a:pt x="1147" y="4"/>
                  </a:lnTo>
                  <a:lnTo>
                    <a:pt x="1184" y="13"/>
                  </a:lnTo>
                  <a:lnTo>
                    <a:pt x="1220" y="25"/>
                  </a:lnTo>
                  <a:lnTo>
                    <a:pt x="1253" y="41"/>
                  </a:lnTo>
                  <a:lnTo>
                    <a:pt x="1283" y="61"/>
                  </a:lnTo>
                  <a:lnTo>
                    <a:pt x="1313" y="82"/>
                  </a:lnTo>
                  <a:lnTo>
                    <a:pt x="1339" y="104"/>
                  </a:lnTo>
                  <a:lnTo>
                    <a:pt x="1362" y="128"/>
                  </a:lnTo>
                  <a:lnTo>
                    <a:pt x="1384" y="151"/>
                  </a:lnTo>
                  <a:lnTo>
                    <a:pt x="1403" y="173"/>
                  </a:lnTo>
                  <a:lnTo>
                    <a:pt x="1418" y="193"/>
                  </a:lnTo>
                  <a:lnTo>
                    <a:pt x="1434" y="173"/>
                  </a:lnTo>
                  <a:lnTo>
                    <a:pt x="1453" y="151"/>
                  </a:lnTo>
                  <a:lnTo>
                    <a:pt x="1474" y="128"/>
                  </a:lnTo>
                  <a:lnTo>
                    <a:pt x="1497" y="104"/>
                  </a:lnTo>
                  <a:lnTo>
                    <a:pt x="1524" y="82"/>
                  </a:lnTo>
                  <a:lnTo>
                    <a:pt x="1553" y="61"/>
                  </a:lnTo>
                  <a:lnTo>
                    <a:pt x="1584" y="41"/>
                  </a:lnTo>
                  <a:lnTo>
                    <a:pt x="1617" y="25"/>
                  </a:lnTo>
                  <a:lnTo>
                    <a:pt x="1652" y="13"/>
                  </a:lnTo>
                  <a:lnTo>
                    <a:pt x="1689" y="4"/>
                  </a:lnTo>
                  <a:lnTo>
                    <a:pt x="1728" y="0"/>
                  </a:lnTo>
                  <a:lnTo>
                    <a:pt x="1733" y="0"/>
                  </a:lnTo>
                  <a:lnTo>
                    <a:pt x="1775" y="3"/>
                  </a:lnTo>
                  <a:lnTo>
                    <a:pt x="1816" y="14"/>
                  </a:lnTo>
                  <a:lnTo>
                    <a:pt x="1856" y="31"/>
                  </a:lnTo>
                  <a:lnTo>
                    <a:pt x="1896" y="54"/>
                  </a:lnTo>
                  <a:lnTo>
                    <a:pt x="1935" y="83"/>
                  </a:lnTo>
                  <a:lnTo>
                    <a:pt x="1973" y="119"/>
                  </a:lnTo>
                  <a:lnTo>
                    <a:pt x="1984" y="122"/>
                  </a:lnTo>
                  <a:lnTo>
                    <a:pt x="1998" y="125"/>
                  </a:lnTo>
                  <a:lnTo>
                    <a:pt x="2018" y="132"/>
                  </a:lnTo>
                  <a:lnTo>
                    <a:pt x="2042" y="139"/>
                  </a:lnTo>
                  <a:lnTo>
                    <a:pt x="2069" y="150"/>
                  </a:lnTo>
                  <a:lnTo>
                    <a:pt x="2099" y="161"/>
                  </a:lnTo>
                  <a:lnTo>
                    <a:pt x="2129" y="176"/>
                  </a:lnTo>
                  <a:lnTo>
                    <a:pt x="2162" y="194"/>
                  </a:lnTo>
                  <a:lnTo>
                    <a:pt x="2195" y="213"/>
                  </a:lnTo>
                  <a:lnTo>
                    <a:pt x="2226" y="236"/>
                  </a:lnTo>
                  <a:lnTo>
                    <a:pt x="2258" y="263"/>
                  </a:lnTo>
                  <a:lnTo>
                    <a:pt x="2287" y="291"/>
                  </a:lnTo>
                  <a:lnTo>
                    <a:pt x="2315" y="324"/>
                  </a:lnTo>
                  <a:lnTo>
                    <a:pt x="2338" y="360"/>
                  </a:lnTo>
                  <a:lnTo>
                    <a:pt x="2356" y="394"/>
                  </a:lnTo>
                  <a:lnTo>
                    <a:pt x="2370" y="431"/>
                  </a:lnTo>
                  <a:lnTo>
                    <a:pt x="2379" y="469"/>
                  </a:lnTo>
                  <a:lnTo>
                    <a:pt x="2384" y="508"/>
                  </a:lnTo>
                  <a:lnTo>
                    <a:pt x="2396" y="516"/>
                  </a:lnTo>
                  <a:lnTo>
                    <a:pt x="2409" y="525"/>
                  </a:lnTo>
                  <a:lnTo>
                    <a:pt x="2424" y="537"/>
                  </a:lnTo>
                  <a:lnTo>
                    <a:pt x="2440" y="551"/>
                  </a:lnTo>
                  <a:lnTo>
                    <a:pt x="2457" y="567"/>
                  </a:lnTo>
                  <a:lnTo>
                    <a:pt x="2475" y="587"/>
                  </a:lnTo>
                  <a:lnTo>
                    <a:pt x="2493" y="609"/>
                  </a:lnTo>
                  <a:lnTo>
                    <a:pt x="2510" y="635"/>
                  </a:lnTo>
                  <a:lnTo>
                    <a:pt x="2526" y="663"/>
                  </a:lnTo>
                  <a:lnTo>
                    <a:pt x="2540" y="695"/>
                  </a:lnTo>
                  <a:lnTo>
                    <a:pt x="2553" y="729"/>
                  </a:lnTo>
                  <a:lnTo>
                    <a:pt x="2565" y="767"/>
                  </a:lnTo>
                  <a:lnTo>
                    <a:pt x="2572" y="809"/>
                  </a:lnTo>
                  <a:lnTo>
                    <a:pt x="2577" y="853"/>
                  </a:lnTo>
                  <a:lnTo>
                    <a:pt x="2578" y="902"/>
                  </a:lnTo>
                  <a:lnTo>
                    <a:pt x="2576" y="954"/>
                  </a:lnTo>
                  <a:lnTo>
                    <a:pt x="2587" y="961"/>
                  </a:lnTo>
                  <a:lnTo>
                    <a:pt x="2598" y="969"/>
                  </a:lnTo>
                  <a:lnTo>
                    <a:pt x="2612" y="980"/>
                  </a:lnTo>
                  <a:lnTo>
                    <a:pt x="2626" y="991"/>
                  </a:lnTo>
                  <a:lnTo>
                    <a:pt x="2641" y="1006"/>
                  </a:lnTo>
                  <a:lnTo>
                    <a:pt x="2655" y="1023"/>
                  </a:lnTo>
                  <a:lnTo>
                    <a:pt x="2670" y="1042"/>
                  </a:lnTo>
                  <a:lnTo>
                    <a:pt x="2686" y="1064"/>
                  </a:lnTo>
                  <a:lnTo>
                    <a:pt x="2700" y="1089"/>
                  </a:lnTo>
                  <a:lnTo>
                    <a:pt x="2714" y="1117"/>
                  </a:lnTo>
                  <a:lnTo>
                    <a:pt x="2727" y="1147"/>
                  </a:lnTo>
                  <a:lnTo>
                    <a:pt x="2739" y="1181"/>
                  </a:lnTo>
                  <a:lnTo>
                    <a:pt x="2748" y="1218"/>
                  </a:lnTo>
                  <a:lnTo>
                    <a:pt x="2757" y="1259"/>
                  </a:lnTo>
                  <a:lnTo>
                    <a:pt x="2762" y="1303"/>
                  </a:lnTo>
                  <a:lnTo>
                    <a:pt x="2765" y="1351"/>
                  </a:lnTo>
                  <a:lnTo>
                    <a:pt x="2766" y="1403"/>
                  </a:lnTo>
                  <a:lnTo>
                    <a:pt x="2764" y="1458"/>
                  </a:lnTo>
                  <a:lnTo>
                    <a:pt x="2759" y="1519"/>
                  </a:lnTo>
                  <a:lnTo>
                    <a:pt x="2749" y="1583"/>
                  </a:lnTo>
                  <a:lnTo>
                    <a:pt x="2755" y="1592"/>
                  </a:lnTo>
                  <a:lnTo>
                    <a:pt x="2761" y="1606"/>
                  </a:lnTo>
                  <a:lnTo>
                    <a:pt x="2769" y="1624"/>
                  </a:lnTo>
                  <a:lnTo>
                    <a:pt x="2779" y="1646"/>
                  </a:lnTo>
                  <a:lnTo>
                    <a:pt x="2789" y="1671"/>
                  </a:lnTo>
                  <a:lnTo>
                    <a:pt x="2800" y="1700"/>
                  </a:lnTo>
                  <a:lnTo>
                    <a:pt x="2809" y="1732"/>
                  </a:lnTo>
                  <a:lnTo>
                    <a:pt x="2818" y="1766"/>
                  </a:lnTo>
                  <a:lnTo>
                    <a:pt x="2826" y="1802"/>
                  </a:lnTo>
                  <a:lnTo>
                    <a:pt x="2831" y="1841"/>
                  </a:lnTo>
                  <a:lnTo>
                    <a:pt x="2836" y="1881"/>
                  </a:lnTo>
                  <a:lnTo>
                    <a:pt x="2837" y="1921"/>
                  </a:lnTo>
                  <a:lnTo>
                    <a:pt x="2835" y="1964"/>
                  </a:lnTo>
                  <a:lnTo>
                    <a:pt x="2829" y="2006"/>
                  </a:lnTo>
                  <a:lnTo>
                    <a:pt x="2819" y="2048"/>
                  </a:lnTo>
                  <a:lnTo>
                    <a:pt x="2807" y="2084"/>
                  </a:lnTo>
                  <a:lnTo>
                    <a:pt x="2791" y="2119"/>
                  </a:lnTo>
                  <a:lnTo>
                    <a:pt x="2773" y="2150"/>
                  </a:lnTo>
                  <a:lnTo>
                    <a:pt x="2752" y="2181"/>
                  </a:lnTo>
                  <a:lnTo>
                    <a:pt x="2753" y="2193"/>
                  </a:lnTo>
                  <a:lnTo>
                    <a:pt x="2753" y="2210"/>
                  </a:lnTo>
                  <a:lnTo>
                    <a:pt x="2753" y="2232"/>
                  </a:lnTo>
                  <a:lnTo>
                    <a:pt x="2751" y="2258"/>
                  </a:lnTo>
                  <a:lnTo>
                    <a:pt x="2748" y="2286"/>
                  </a:lnTo>
                  <a:lnTo>
                    <a:pt x="2742" y="2318"/>
                  </a:lnTo>
                  <a:lnTo>
                    <a:pt x="2732" y="2353"/>
                  </a:lnTo>
                  <a:lnTo>
                    <a:pt x="2721" y="2391"/>
                  </a:lnTo>
                  <a:lnTo>
                    <a:pt x="2704" y="2430"/>
                  </a:lnTo>
                  <a:lnTo>
                    <a:pt x="2684" y="2471"/>
                  </a:lnTo>
                  <a:lnTo>
                    <a:pt x="2659" y="2514"/>
                  </a:lnTo>
                  <a:lnTo>
                    <a:pt x="2628" y="2557"/>
                  </a:lnTo>
                  <a:lnTo>
                    <a:pt x="2592" y="2603"/>
                  </a:lnTo>
                  <a:lnTo>
                    <a:pt x="2549" y="2648"/>
                  </a:lnTo>
                  <a:lnTo>
                    <a:pt x="2500" y="2693"/>
                  </a:lnTo>
                  <a:lnTo>
                    <a:pt x="2443" y="2739"/>
                  </a:lnTo>
                  <a:lnTo>
                    <a:pt x="2382" y="2788"/>
                  </a:lnTo>
                  <a:lnTo>
                    <a:pt x="2323" y="2844"/>
                  </a:lnTo>
                  <a:lnTo>
                    <a:pt x="2265" y="2907"/>
                  </a:lnTo>
                  <a:lnTo>
                    <a:pt x="2208" y="2977"/>
                  </a:lnTo>
                  <a:lnTo>
                    <a:pt x="2153" y="3054"/>
                  </a:lnTo>
                  <a:lnTo>
                    <a:pt x="2100" y="3136"/>
                  </a:lnTo>
                  <a:lnTo>
                    <a:pt x="2090" y="3149"/>
                  </a:lnTo>
                  <a:lnTo>
                    <a:pt x="2086" y="3152"/>
                  </a:lnTo>
                  <a:lnTo>
                    <a:pt x="2077" y="3157"/>
                  </a:lnTo>
                  <a:lnTo>
                    <a:pt x="2066" y="3167"/>
                  </a:lnTo>
                  <a:lnTo>
                    <a:pt x="2050" y="3177"/>
                  </a:lnTo>
                  <a:lnTo>
                    <a:pt x="2030" y="3189"/>
                  </a:lnTo>
                  <a:lnTo>
                    <a:pt x="2008" y="3202"/>
                  </a:lnTo>
                  <a:lnTo>
                    <a:pt x="1983" y="3215"/>
                  </a:lnTo>
                  <a:lnTo>
                    <a:pt x="1954" y="3227"/>
                  </a:lnTo>
                  <a:lnTo>
                    <a:pt x="1924" y="3238"/>
                  </a:lnTo>
                  <a:lnTo>
                    <a:pt x="1891" y="3249"/>
                  </a:lnTo>
                  <a:lnTo>
                    <a:pt x="1856" y="3257"/>
                  </a:lnTo>
                  <a:lnTo>
                    <a:pt x="1820" y="3263"/>
                  </a:lnTo>
                  <a:lnTo>
                    <a:pt x="1783" y="3264"/>
                  </a:lnTo>
                  <a:lnTo>
                    <a:pt x="1753" y="3263"/>
                  </a:lnTo>
                  <a:lnTo>
                    <a:pt x="1721" y="3259"/>
                  </a:lnTo>
                  <a:lnTo>
                    <a:pt x="1688" y="3250"/>
                  </a:lnTo>
                  <a:lnTo>
                    <a:pt x="1647" y="3235"/>
                  </a:lnTo>
                  <a:lnTo>
                    <a:pt x="1608" y="3215"/>
                  </a:lnTo>
                  <a:lnTo>
                    <a:pt x="1571" y="3189"/>
                  </a:lnTo>
                  <a:lnTo>
                    <a:pt x="1535" y="3157"/>
                  </a:lnTo>
                  <a:lnTo>
                    <a:pt x="1503" y="3120"/>
                  </a:lnTo>
                  <a:lnTo>
                    <a:pt x="1472" y="3078"/>
                  </a:lnTo>
                  <a:lnTo>
                    <a:pt x="1444" y="3031"/>
                  </a:lnTo>
                  <a:lnTo>
                    <a:pt x="1418" y="2977"/>
                  </a:lnTo>
                  <a:lnTo>
                    <a:pt x="1392" y="3031"/>
                  </a:lnTo>
                  <a:lnTo>
                    <a:pt x="1364" y="3078"/>
                  </a:lnTo>
                  <a:lnTo>
                    <a:pt x="1333" y="3120"/>
                  </a:lnTo>
                  <a:lnTo>
                    <a:pt x="1300" y="3157"/>
                  </a:lnTo>
                  <a:lnTo>
                    <a:pt x="1264" y="3189"/>
                  </a:lnTo>
                  <a:lnTo>
                    <a:pt x="1228" y="3215"/>
                  </a:lnTo>
                  <a:lnTo>
                    <a:pt x="1188" y="3235"/>
                  </a:lnTo>
                  <a:lnTo>
                    <a:pt x="1147" y="3250"/>
                  </a:lnTo>
                  <a:lnTo>
                    <a:pt x="1115" y="3259"/>
                  </a:lnTo>
                  <a:lnTo>
                    <a:pt x="1084" y="3263"/>
                  </a:lnTo>
                  <a:lnTo>
                    <a:pt x="1052" y="3264"/>
                  </a:lnTo>
                  <a:lnTo>
                    <a:pt x="1016" y="3263"/>
                  </a:lnTo>
                  <a:lnTo>
                    <a:pt x="980" y="3257"/>
                  </a:lnTo>
                  <a:lnTo>
                    <a:pt x="945" y="3249"/>
                  </a:lnTo>
                  <a:lnTo>
                    <a:pt x="912" y="3240"/>
                  </a:lnTo>
                  <a:lnTo>
                    <a:pt x="882" y="3228"/>
                  </a:lnTo>
                  <a:lnTo>
                    <a:pt x="854" y="3215"/>
                  </a:lnTo>
                  <a:lnTo>
                    <a:pt x="828" y="3202"/>
                  </a:lnTo>
                  <a:lnTo>
                    <a:pt x="806" y="3189"/>
                  </a:lnTo>
                  <a:lnTo>
                    <a:pt x="786" y="3177"/>
                  </a:lnTo>
                  <a:lnTo>
                    <a:pt x="770" y="3167"/>
                  </a:lnTo>
                  <a:lnTo>
                    <a:pt x="758" y="3157"/>
                  </a:lnTo>
                  <a:lnTo>
                    <a:pt x="750" y="3152"/>
                  </a:lnTo>
                  <a:lnTo>
                    <a:pt x="747" y="3149"/>
                  </a:lnTo>
                  <a:lnTo>
                    <a:pt x="736" y="3136"/>
                  </a:lnTo>
                  <a:lnTo>
                    <a:pt x="682" y="3053"/>
                  </a:lnTo>
                  <a:lnTo>
                    <a:pt x="627" y="2977"/>
                  </a:lnTo>
                  <a:lnTo>
                    <a:pt x="571" y="2907"/>
                  </a:lnTo>
                  <a:lnTo>
                    <a:pt x="513" y="2844"/>
                  </a:lnTo>
                  <a:lnTo>
                    <a:pt x="453" y="2788"/>
                  </a:lnTo>
                  <a:lnTo>
                    <a:pt x="392" y="2739"/>
                  </a:lnTo>
                  <a:lnTo>
                    <a:pt x="335" y="2693"/>
                  </a:lnTo>
                  <a:lnTo>
                    <a:pt x="287" y="2648"/>
                  </a:lnTo>
                  <a:lnTo>
                    <a:pt x="244" y="2603"/>
                  </a:lnTo>
                  <a:lnTo>
                    <a:pt x="208" y="2557"/>
                  </a:lnTo>
                  <a:lnTo>
                    <a:pt x="177" y="2513"/>
                  </a:lnTo>
                  <a:lnTo>
                    <a:pt x="152" y="2471"/>
                  </a:lnTo>
                  <a:lnTo>
                    <a:pt x="131" y="2430"/>
                  </a:lnTo>
                  <a:lnTo>
                    <a:pt x="115" y="2390"/>
                  </a:lnTo>
                  <a:lnTo>
                    <a:pt x="102" y="2353"/>
                  </a:lnTo>
                  <a:lnTo>
                    <a:pt x="94" y="2318"/>
                  </a:lnTo>
                  <a:lnTo>
                    <a:pt x="88" y="2286"/>
                  </a:lnTo>
                  <a:lnTo>
                    <a:pt x="84" y="2257"/>
                  </a:lnTo>
                  <a:lnTo>
                    <a:pt x="82" y="2231"/>
                  </a:lnTo>
                  <a:lnTo>
                    <a:pt x="82" y="2210"/>
                  </a:lnTo>
                  <a:lnTo>
                    <a:pt x="82" y="2193"/>
                  </a:lnTo>
                  <a:lnTo>
                    <a:pt x="83" y="2181"/>
                  </a:lnTo>
                  <a:lnTo>
                    <a:pt x="62" y="2150"/>
                  </a:lnTo>
                  <a:lnTo>
                    <a:pt x="44" y="2119"/>
                  </a:lnTo>
                  <a:lnTo>
                    <a:pt x="30" y="2084"/>
                  </a:lnTo>
                  <a:lnTo>
                    <a:pt x="17" y="2048"/>
                  </a:lnTo>
                  <a:lnTo>
                    <a:pt x="7" y="2006"/>
                  </a:lnTo>
                  <a:lnTo>
                    <a:pt x="1" y="1964"/>
                  </a:lnTo>
                  <a:lnTo>
                    <a:pt x="0" y="1921"/>
                  </a:lnTo>
                  <a:lnTo>
                    <a:pt x="1" y="1880"/>
                  </a:lnTo>
                  <a:lnTo>
                    <a:pt x="4" y="1841"/>
                  </a:lnTo>
                  <a:lnTo>
                    <a:pt x="11" y="1802"/>
                  </a:lnTo>
                  <a:lnTo>
                    <a:pt x="18" y="1765"/>
                  </a:lnTo>
                  <a:lnTo>
                    <a:pt x="27" y="1732"/>
                  </a:lnTo>
                  <a:lnTo>
                    <a:pt x="37" y="1700"/>
                  </a:lnTo>
                  <a:lnTo>
                    <a:pt x="47" y="1670"/>
                  </a:lnTo>
                  <a:lnTo>
                    <a:pt x="57" y="1645"/>
                  </a:lnTo>
                  <a:lnTo>
                    <a:pt x="66" y="1623"/>
                  </a:lnTo>
                  <a:lnTo>
                    <a:pt x="75" y="1605"/>
                  </a:lnTo>
                  <a:lnTo>
                    <a:pt x="82" y="1591"/>
                  </a:lnTo>
                  <a:lnTo>
                    <a:pt x="86" y="1583"/>
                  </a:lnTo>
                  <a:lnTo>
                    <a:pt x="78" y="1519"/>
                  </a:lnTo>
                  <a:lnTo>
                    <a:pt x="73" y="1458"/>
                  </a:lnTo>
                  <a:lnTo>
                    <a:pt x="71" y="1403"/>
                  </a:lnTo>
                  <a:lnTo>
                    <a:pt x="71" y="1351"/>
                  </a:lnTo>
                  <a:lnTo>
                    <a:pt x="75" y="1302"/>
                  </a:lnTo>
                  <a:lnTo>
                    <a:pt x="80" y="1258"/>
                  </a:lnTo>
                  <a:lnTo>
                    <a:pt x="89" y="1218"/>
                  </a:lnTo>
                  <a:lnTo>
                    <a:pt x="99" y="1181"/>
                  </a:lnTo>
                  <a:lnTo>
                    <a:pt x="110" y="1147"/>
                  </a:lnTo>
                  <a:lnTo>
                    <a:pt x="123" y="1117"/>
                  </a:lnTo>
                  <a:lnTo>
                    <a:pt x="137" y="1088"/>
                  </a:lnTo>
                  <a:lnTo>
                    <a:pt x="152" y="1064"/>
                  </a:lnTo>
                  <a:lnTo>
                    <a:pt x="167" y="1042"/>
                  </a:lnTo>
                  <a:lnTo>
                    <a:pt x="181" y="1023"/>
                  </a:lnTo>
                  <a:lnTo>
                    <a:pt x="196" y="1006"/>
                  </a:lnTo>
                  <a:lnTo>
                    <a:pt x="211" y="991"/>
                  </a:lnTo>
                  <a:lnTo>
                    <a:pt x="226" y="980"/>
                  </a:lnTo>
                  <a:lnTo>
                    <a:pt x="238" y="969"/>
                  </a:lnTo>
                  <a:lnTo>
                    <a:pt x="250" y="961"/>
                  </a:lnTo>
                  <a:lnTo>
                    <a:pt x="260" y="954"/>
                  </a:lnTo>
                  <a:lnTo>
                    <a:pt x="258" y="902"/>
                  </a:lnTo>
                  <a:lnTo>
                    <a:pt x="259" y="853"/>
                  </a:lnTo>
                  <a:lnTo>
                    <a:pt x="265" y="809"/>
                  </a:lnTo>
                  <a:lnTo>
                    <a:pt x="272" y="767"/>
                  </a:lnTo>
                  <a:lnTo>
                    <a:pt x="284" y="729"/>
                  </a:lnTo>
                  <a:lnTo>
                    <a:pt x="296" y="695"/>
                  </a:lnTo>
                  <a:lnTo>
                    <a:pt x="311" y="663"/>
                  </a:lnTo>
                  <a:lnTo>
                    <a:pt x="327" y="635"/>
                  </a:lnTo>
                  <a:lnTo>
                    <a:pt x="344" y="609"/>
                  </a:lnTo>
                  <a:lnTo>
                    <a:pt x="362" y="587"/>
                  </a:lnTo>
                  <a:lnTo>
                    <a:pt x="380" y="567"/>
                  </a:lnTo>
                  <a:lnTo>
                    <a:pt x="397" y="551"/>
                  </a:lnTo>
                  <a:lnTo>
                    <a:pt x="412" y="537"/>
                  </a:lnTo>
                  <a:lnTo>
                    <a:pt x="428" y="525"/>
                  </a:lnTo>
                  <a:lnTo>
                    <a:pt x="441" y="516"/>
                  </a:lnTo>
                  <a:lnTo>
                    <a:pt x="452" y="508"/>
                  </a:lnTo>
                  <a:lnTo>
                    <a:pt x="458" y="469"/>
                  </a:lnTo>
                  <a:lnTo>
                    <a:pt x="467" y="431"/>
                  </a:lnTo>
                  <a:lnTo>
                    <a:pt x="481" y="394"/>
                  </a:lnTo>
                  <a:lnTo>
                    <a:pt x="499" y="360"/>
                  </a:lnTo>
                  <a:lnTo>
                    <a:pt x="522" y="324"/>
                  </a:lnTo>
                  <a:lnTo>
                    <a:pt x="549" y="291"/>
                  </a:lnTo>
                  <a:lnTo>
                    <a:pt x="579" y="263"/>
                  </a:lnTo>
                  <a:lnTo>
                    <a:pt x="611" y="236"/>
                  </a:lnTo>
                  <a:lnTo>
                    <a:pt x="642" y="213"/>
                  </a:lnTo>
                  <a:lnTo>
                    <a:pt x="675" y="194"/>
                  </a:lnTo>
                  <a:lnTo>
                    <a:pt x="708" y="176"/>
                  </a:lnTo>
                  <a:lnTo>
                    <a:pt x="738" y="161"/>
                  </a:lnTo>
                  <a:lnTo>
                    <a:pt x="768" y="150"/>
                  </a:lnTo>
                  <a:lnTo>
                    <a:pt x="795" y="139"/>
                  </a:lnTo>
                  <a:lnTo>
                    <a:pt x="818" y="132"/>
                  </a:lnTo>
                  <a:lnTo>
                    <a:pt x="838" y="125"/>
                  </a:lnTo>
                  <a:lnTo>
                    <a:pt x="853" y="122"/>
                  </a:lnTo>
                  <a:lnTo>
                    <a:pt x="864" y="119"/>
                  </a:lnTo>
                  <a:lnTo>
                    <a:pt x="902" y="83"/>
                  </a:lnTo>
                  <a:lnTo>
                    <a:pt x="941" y="54"/>
                  </a:lnTo>
                  <a:lnTo>
                    <a:pt x="981" y="31"/>
                  </a:lnTo>
                  <a:lnTo>
                    <a:pt x="1021" y="14"/>
                  </a:lnTo>
                  <a:lnTo>
                    <a:pt x="1062" y="3"/>
                  </a:lnTo>
                  <a:lnTo>
                    <a:pt x="1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88" name="Freeform 52"/>
            <p:cNvSpPr>
              <a:spLocks/>
            </p:cNvSpPr>
            <p:nvPr/>
          </p:nvSpPr>
          <p:spPr bwMode="auto">
            <a:xfrm>
              <a:off x="2866" y="1640"/>
              <a:ext cx="23" cy="87"/>
            </a:xfrm>
            <a:custGeom>
              <a:avLst/>
              <a:gdLst>
                <a:gd name="T0" fmla="*/ 84 w 337"/>
                <a:gd name="T1" fmla="*/ 6 h 1296"/>
                <a:gd name="T2" fmla="*/ 118 w 337"/>
                <a:gd name="T3" fmla="*/ 27 h 1296"/>
                <a:gd name="T4" fmla="*/ 167 w 337"/>
                <a:gd name="T5" fmla="*/ 73 h 1296"/>
                <a:gd name="T6" fmla="*/ 213 w 337"/>
                <a:gd name="T7" fmla="*/ 141 h 1296"/>
                <a:gd name="T8" fmla="*/ 232 w 337"/>
                <a:gd name="T9" fmla="*/ 235 h 1296"/>
                <a:gd name="T10" fmla="*/ 205 w 337"/>
                <a:gd name="T11" fmla="*/ 343 h 1296"/>
                <a:gd name="T12" fmla="*/ 174 w 337"/>
                <a:gd name="T13" fmla="*/ 412 h 1296"/>
                <a:gd name="T14" fmla="*/ 208 w 337"/>
                <a:gd name="T15" fmla="*/ 419 h 1296"/>
                <a:gd name="T16" fmla="*/ 227 w 337"/>
                <a:gd name="T17" fmla="*/ 441 h 1296"/>
                <a:gd name="T18" fmla="*/ 259 w 337"/>
                <a:gd name="T19" fmla="*/ 489 h 1296"/>
                <a:gd name="T20" fmla="*/ 299 w 337"/>
                <a:gd name="T21" fmla="*/ 568 h 1296"/>
                <a:gd name="T22" fmla="*/ 330 w 337"/>
                <a:gd name="T23" fmla="*/ 672 h 1296"/>
                <a:gd name="T24" fmla="*/ 336 w 337"/>
                <a:gd name="T25" fmla="*/ 791 h 1296"/>
                <a:gd name="T26" fmla="*/ 303 w 337"/>
                <a:gd name="T27" fmla="*/ 922 h 1296"/>
                <a:gd name="T28" fmla="*/ 271 w 337"/>
                <a:gd name="T29" fmla="*/ 1016 h 1296"/>
                <a:gd name="T30" fmla="*/ 258 w 337"/>
                <a:gd name="T31" fmla="*/ 1102 h 1296"/>
                <a:gd name="T32" fmla="*/ 259 w 337"/>
                <a:gd name="T33" fmla="*/ 1185 h 1296"/>
                <a:gd name="T34" fmla="*/ 273 w 337"/>
                <a:gd name="T35" fmla="*/ 1243 h 1296"/>
                <a:gd name="T36" fmla="*/ 258 w 337"/>
                <a:gd name="T37" fmla="*/ 1283 h 1296"/>
                <a:gd name="T38" fmla="*/ 213 w 337"/>
                <a:gd name="T39" fmla="*/ 1294 h 1296"/>
                <a:gd name="T40" fmla="*/ 182 w 337"/>
                <a:gd name="T41" fmla="*/ 1268 h 1296"/>
                <a:gd name="T42" fmla="*/ 162 w 337"/>
                <a:gd name="T43" fmla="*/ 1179 h 1296"/>
                <a:gd name="T44" fmla="*/ 163 w 337"/>
                <a:gd name="T45" fmla="*/ 1082 h 1296"/>
                <a:gd name="T46" fmla="*/ 176 w 337"/>
                <a:gd name="T47" fmla="*/ 998 h 1296"/>
                <a:gd name="T48" fmla="*/ 188 w 337"/>
                <a:gd name="T49" fmla="*/ 943 h 1296"/>
                <a:gd name="T50" fmla="*/ 215 w 337"/>
                <a:gd name="T51" fmla="*/ 885 h 1296"/>
                <a:gd name="T52" fmla="*/ 240 w 337"/>
                <a:gd name="T53" fmla="*/ 774 h 1296"/>
                <a:gd name="T54" fmla="*/ 231 w 337"/>
                <a:gd name="T55" fmla="*/ 672 h 1296"/>
                <a:gd name="T56" fmla="*/ 201 w 337"/>
                <a:gd name="T57" fmla="*/ 586 h 1296"/>
                <a:gd name="T58" fmla="*/ 168 w 337"/>
                <a:gd name="T59" fmla="*/ 523 h 1296"/>
                <a:gd name="T60" fmla="*/ 146 w 337"/>
                <a:gd name="T61" fmla="*/ 491 h 1296"/>
                <a:gd name="T62" fmla="*/ 134 w 337"/>
                <a:gd name="T63" fmla="*/ 462 h 1296"/>
                <a:gd name="T64" fmla="*/ 81 w 337"/>
                <a:gd name="T65" fmla="*/ 505 h 1296"/>
                <a:gd name="T66" fmla="*/ 48 w 337"/>
                <a:gd name="T67" fmla="*/ 518 h 1296"/>
                <a:gd name="T68" fmla="*/ 12 w 337"/>
                <a:gd name="T69" fmla="*/ 502 h 1296"/>
                <a:gd name="T70" fmla="*/ 1 w 337"/>
                <a:gd name="T71" fmla="*/ 461 h 1296"/>
                <a:gd name="T72" fmla="*/ 49 w 337"/>
                <a:gd name="T73" fmla="*/ 400 h 1296"/>
                <a:gd name="T74" fmla="*/ 119 w 337"/>
                <a:gd name="T75" fmla="*/ 302 h 1296"/>
                <a:gd name="T76" fmla="*/ 135 w 337"/>
                <a:gd name="T77" fmla="*/ 214 h 1296"/>
                <a:gd name="T78" fmla="*/ 109 w 337"/>
                <a:gd name="T79" fmla="*/ 152 h 1296"/>
                <a:gd name="T80" fmla="*/ 68 w 337"/>
                <a:gd name="T81" fmla="*/ 111 h 1296"/>
                <a:gd name="T82" fmla="*/ 40 w 337"/>
                <a:gd name="T83" fmla="*/ 92 h 1296"/>
                <a:gd name="T84" fmla="*/ 16 w 337"/>
                <a:gd name="T85" fmla="*/ 69 h 1296"/>
                <a:gd name="T86" fmla="*/ 15 w 337"/>
                <a:gd name="T87" fmla="*/ 25 h 1296"/>
                <a:gd name="T88" fmla="*/ 50 w 337"/>
                <a:gd name="T89"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7" h="1296">
                  <a:moveTo>
                    <a:pt x="66" y="0"/>
                  </a:moveTo>
                  <a:lnTo>
                    <a:pt x="81" y="4"/>
                  </a:lnTo>
                  <a:lnTo>
                    <a:pt x="84" y="6"/>
                  </a:lnTo>
                  <a:lnTo>
                    <a:pt x="92" y="11"/>
                  </a:lnTo>
                  <a:lnTo>
                    <a:pt x="103" y="18"/>
                  </a:lnTo>
                  <a:lnTo>
                    <a:pt x="118" y="27"/>
                  </a:lnTo>
                  <a:lnTo>
                    <a:pt x="134" y="40"/>
                  </a:lnTo>
                  <a:lnTo>
                    <a:pt x="150" y="55"/>
                  </a:lnTo>
                  <a:lnTo>
                    <a:pt x="167" y="73"/>
                  </a:lnTo>
                  <a:lnTo>
                    <a:pt x="184" y="93"/>
                  </a:lnTo>
                  <a:lnTo>
                    <a:pt x="200" y="116"/>
                  </a:lnTo>
                  <a:lnTo>
                    <a:pt x="213" y="141"/>
                  </a:lnTo>
                  <a:lnTo>
                    <a:pt x="223" y="170"/>
                  </a:lnTo>
                  <a:lnTo>
                    <a:pt x="229" y="200"/>
                  </a:lnTo>
                  <a:lnTo>
                    <a:pt x="232" y="235"/>
                  </a:lnTo>
                  <a:lnTo>
                    <a:pt x="228" y="271"/>
                  </a:lnTo>
                  <a:lnTo>
                    <a:pt x="220" y="307"/>
                  </a:lnTo>
                  <a:lnTo>
                    <a:pt x="205" y="343"/>
                  </a:lnTo>
                  <a:lnTo>
                    <a:pt x="186" y="379"/>
                  </a:lnTo>
                  <a:lnTo>
                    <a:pt x="161" y="415"/>
                  </a:lnTo>
                  <a:lnTo>
                    <a:pt x="174" y="412"/>
                  </a:lnTo>
                  <a:lnTo>
                    <a:pt x="185" y="411"/>
                  </a:lnTo>
                  <a:lnTo>
                    <a:pt x="198" y="413"/>
                  </a:lnTo>
                  <a:lnTo>
                    <a:pt x="208" y="419"/>
                  </a:lnTo>
                  <a:lnTo>
                    <a:pt x="218" y="428"/>
                  </a:lnTo>
                  <a:lnTo>
                    <a:pt x="221" y="432"/>
                  </a:lnTo>
                  <a:lnTo>
                    <a:pt x="227" y="441"/>
                  </a:lnTo>
                  <a:lnTo>
                    <a:pt x="237" y="452"/>
                  </a:lnTo>
                  <a:lnTo>
                    <a:pt x="247" y="469"/>
                  </a:lnTo>
                  <a:lnTo>
                    <a:pt x="259" y="489"/>
                  </a:lnTo>
                  <a:lnTo>
                    <a:pt x="273" y="513"/>
                  </a:lnTo>
                  <a:lnTo>
                    <a:pt x="285" y="539"/>
                  </a:lnTo>
                  <a:lnTo>
                    <a:pt x="299" y="568"/>
                  </a:lnTo>
                  <a:lnTo>
                    <a:pt x="311" y="600"/>
                  </a:lnTo>
                  <a:lnTo>
                    <a:pt x="321" y="635"/>
                  </a:lnTo>
                  <a:lnTo>
                    <a:pt x="330" y="672"/>
                  </a:lnTo>
                  <a:lnTo>
                    <a:pt x="335" y="710"/>
                  </a:lnTo>
                  <a:lnTo>
                    <a:pt x="337" y="750"/>
                  </a:lnTo>
                  <a:lnTo>
                    <a:pt x="336" y="791"/>
                  </a:lnTo>
                  <a:lnTo>
                    <a:pt x="331" y="834"/>
                  </a:lnTo>
                  <a:lnTo>
                    <a:pt x="320" y="877"/>
                  </a:lnTo>
                  <a:lnTo>
                    <a:pt x="303" y="922"/>
                  </a:lnTo>
                  <a:lnTo>
                    <a:pt x="281" y="966"/>
                  </a:lnTo>
                  <a:lnTo>
                    <a:pt x="276" y="989"/>
                  </a:lnTo>
                  <a:lnTo>
                    <a:pt x="271" y="1016"/>
                  </a:lnTo>
                  <a:lnTo>
                    <a:pt x="265" y="1043"/>
                  </a:lnTo>
                  <a:lnTo>
                    <a:pt x="261" y="1072"/>
                  </a:lnTo>
                  <a:lnTo>
                    <a:pt x="258" y="1102"/>
                  </a:lnTo>
                  <a:lnTo>
                    <a:pt x="257" y="1130"/>
                  </a:lnTo>
                  <a:lnTo>
                    <a:pt x="257" y="1159"/>
                  </a:lnTo>
                  <a:lnTo>
                    <a:pt x="259" y="1185"/>
                  </a:lnTo>
                  <a:lnTo>
                    <a:pt x="262" y="1209"/>
                  </a:lnTo>
                  <a:lnTo>
                    <a:pt x="270" y="1229"/>
                  </a:lnTo>
                  <a:lnTo>
                    <a:pt x="273" y="1243"/>
                  </a:lnTo>
                  <a:lnTo>
                    <a:pt x="273" y="1258"/>
                  </a:lnTo>
                  <a:lnTo>
                    <a:pt x="267" y="1272"/>
                  </a:lnTo>
                  <a:lnTo>
                    <a:pt x="258" y="1283"/>
                  </a:lnTo>
                  <a:lnTo>
                    <a:pt x="245" y="1292"/>
                  </a:lnTo>
                  <a:lnTo>
                    <a:pt x="225" y="1296"/>
                  </a:lnTo>
                  <a:lnTo>
                    <a:pt x="213" y="1294"/>
                  </a:lnTo>
                  <a:lnTo>
                    <a:pt x="200" y="1288"/>
                  </a:lnTo>
                  <a:lnTo>
                    <a:pt x="189" y="1279"/>
                  </a:lnTo>
                  <a:lnTo>
                    <a:pt x="182" y="1268"/>
                  </a:lnTo>
                  <a:lnTo>
                    <a:pt x="171" y="1240"/>
                  </a:lnTo>
                  <a:lnTo>
                    <a:pt x="165" y="1210"/>
                  </a:lnTo>
                  <a:lnTo>
                    <a:pt x="162" y="1179"/>
                  </a:lnTo>
                  <a:lnTo>
                    <a:pt x="160" y="1146"/>
                  </a:lnTo>
                  <a:lnTo>
                    <a:pt x="161" y="1115"/>
                  </a:lnTo>
                  <a:lnTo>
                    <a:pt x="163" y="1082"/>
                  </a:lnTo>
                  <a:lnTo>
                    <a:pt x="167" y="1051"/>
                  </a:lnTo>
                  <a:lnTo>
                    <a:pt x="171" y="1023"/>
                  </a:lnTo>
                  <a:lnTo>
                    <a:pt x="176" y="998"/>
                  </a:lnTo>
                  <a:lnTo>
                    <a:pt x="181" y="974"/>
                  </a:lnTo>
                  <a:lnTo>
                    <a:pt x="185" y="956"/>
                  </a:lnTo>
                  <a:lnTo>
                    <a:pt x="188" y="943"/>
                  </a:lnTo>
                  <a:lnTo>
                    <a:pt x="190" y="934"/>
                  </a:lnTo>
                  <a:lnTo>
                    <a:pt x="195" y="923"/>
                  </a:lnTo>
                  <a:lnTo>
                    <a:pt x="215" y="885"/>
                  </a:lnTo>
                  <a:lnTo>
                    <a:pt x="227" y="848"/>
                  </a:lnTo>
                  <a:lnTo>
                    <a:pt x="237" y="811"/>
                  </a:lnTo>
                  <a:lnTo>
                    <a:pt x="240" y="774"/>
                  </a:lnTo>
                  <a:lnTo>
                    <a:pt x="240" y="739"/>
                  </a:lnTo>
                  <a:lnTo>
                    <a:pt x="237" y="704"/>
                  </a:lnTo>
                  <a:lnTo>
                    <a:pt x="231" y="672"/>
                  </a:lnTo>
                  <a:lnTo>
                    <a:pt x="222" y="641"/>
                  </a:lnTo>
                  <a:lnTo>
                    <a:pt x="213" y="613"/>
                  </a:lnTo>
                  <a:lnTo>
                    <a:pt x="201" y="586"/>
                  </a:lnTo>
                  <a:lnTo>
                    <a:pt x="190" y="562"/>
                  </a:lnTo>
                  <a:lnTo>
                    <a:pt x="179" y="541"/>
                  </a:lnTo>
                  <a:lnTo>
                    <a:pt x="168" y="523"/>
                  </a:lnTo>
                  <a:lnTo>
                    <a:pt x="159" y="508"/>
                  </a:lnTo>
                  <a:lnTo>
                    <a:pt x="151" y="498"/>
                  </a:lnTo>
                  <a:lnTo>
                    <a:pt x="146" y="491"/>
                  </a:lnTo>
                  <a:lnTo>
                    <a:pt x="144" y="488"/>
                  </a:lnTo>
                  <a:lnTo>
                    <a:pt x="137" y="476"/>
                  </a:lnTo>
                  <a:lnTo>
                    <a:pt x="134" y="462"/>
                  </a:lnTo>
                  <a:lnTo>
                    <a:pt x="136" y="448"/>
                  </a:lnTo>
                  <a:lnTo>
                    <a:pt x="109" y="477"/>
                  </a:lnTo>
                  <a:lnTo>
                    <a:pt x="81" y="505"/>
                  </a:lnTo>
                  <a:lnTo>
                    <a:pt x="70" y="511"/>
                  </a:lnTo>
                  <a:lnTo>
                    <a:pt x="60" y="516"/>
                  </a:lnTo>
                  <a:lnTo>
                    <a:pt x="48" y="518"/>
                  </a:lnTo>
                  <a:lnTo>
                    <a:pt x="35" y="516"/>
                  </a:lnTo>
                  <a:lnTo>
                    <a:pt x="23" y="510"/>
                  </a:lnTo>
                  <a:lnTo>
                    <a:pt x="12" y="502"/>
                  </a:lnTo>
                  <a:lnTo>
                    <a:pt x="4" y="489"/>
                  </a:lnTo>
                  <a:lnTo>
                    <a:pt x="0" y="475"/>
                  </a:lnTo>
                  <a:lnTo>
                    <a:pt x="1" y="461"/>
                  </a:lnTo>
                  <a:lnTo>
                    <a:pt x="6" y="446"/>
                  </a:lnTo>
                  <a:lnTo>
                    <a:pt x="15" y="434"/>
                  </a:lnTo>
                  <a:lnTo>
                    <a:pt x="49" y="400"/>
                  </a:lnTo>
                  <a:lnTo>
                    <a:pt x="79" y="366"/>
                  </a:lnTo>
                  <a:lnTo>
                    <a:pt x="102" y="333"/>
                  </a:lnTo>
                  <a:lnTo>
                    <a:pt x="119" y="302"/>
                  </a:lnTo>
                  <a:lnTo>
                    <a:pt x="130" y="271"/>
                  </a:lnTo>
                  <a:lnTo>
                    <a:pt x="136" y="241"/>
                  </a:lnTo>
                  <a:lnTo>
                    <a:pt x="135" y="214"/>
                  </a:lnTo>
                  <a:lnTo>
                    <a:pt x="129" y="191"/>
                  </a:lnTo>
                  <a:lnTo>
                    <a:pt x="120" y="171"/>
                  </a:lnTo>
                  <a:lnTo>
                    <a:pt x="109" y="152"/>
                  </a:lnTo>
                  <a:lnTo>
                    <a:pt x="96" y="136"/>
                  </a:lnTo>
                  <a:lnTo>
                    <a:pt x="82" y="122"/>
                  </a:lnTo>
                  <a:lnTo>
                    <a:pt x="68" y="111"/>
                  </a:lnTo>
                  <a:lnTo>
                    <a:pt x="57" y="102"/>
                  </a:lnTo>
                  <a:lnTo>
                    <a:pt x="46" y="96"/>
                  </a:lnTo>
                  <a:lnTo>
                    <a:pt x="40" y="92"/>
                  </a:lnTo>
                  <a:lnTo>
                    <a:pt x="38" y="90"/>
                  </a:lnTo>
                  <a:lnTo>
                    <a:pt x="25" y="81"/>
                  </a:lnTo>
                  <a:lnTo>
                    <a:pt x="16" y="69"/>
                  </a:lnTo>
                  <a:lnTo>
                    <a:pt x="11" y="55"/>
                  </a:lnTo>
                  <a:lnTo>
                    <a:pt x="11" y="40"/>
                  </a:lnTo>
                  <a:lnTo>
                    <a:pt x="15" y="25"/>
                  </a:lnTo>
                  <a:lnTo>
                    <a:pt x="25" y="14"/>
                  </a:lnTo>
                  <a:lnTo>
                    <a:pt x="36" y="4"/>
                  </a:lnTo>
                  <a:lnTo>
                    <a:pt x="50" y="0"/>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89" name="Freeform 53"/>
            <p:cNvSpPr>
              <a:spLocks/>
            </p:cNvSpPr>
            <p:nvPr/>
          </p:nvSpPr>
          <p:spPr bwMode="auto">
            <a:xfrm>
              <a:off x="2854" y="1730"/>
              <a:ext cx="47" cy="63"/>
            </a:xfrm>
            <a:custGeom>
              <a:avLst/>
              <a:gdLst>
                <a:gd name="T0" fmla="*/ 665 w 696"/>
                <a:gd name="T1" fmla="*/ 4 h 953"/>
                <a:gd name="T2" fmla="*/ 688 w 696"/>
                <a:gd name="T3" fmla="*/ 22 h 953"/>
                <a:gd name="T4" fmla="*/ 696 w 696"/>
                <a:gd name="T5" fmla="*/ 50 h 953"/>
                <a:gd name="T6" fmla="*/ 695 w 696"/>
                <a:gd name="T7" fmla="*/ 65 h 953"/>
                <a:gd name="T8" fmla="*/ 690 w 696"/>
                <a:gd name="T9" fmla="*/ 101 h 953"/>
                <a:gd name="T10" fmla="*/ 677 w 696"/>
                <a:gd name="T11" fmla="*/ 156 h 953"/>
                <a:gd name="T12" fmla="*/ 652 w 696"/>
                <a:gd name="T13" fmla="*/ 225 h 953"/>
                <a:gd name="T14" fmla="*/ 613 w 696"/>
                <a:gd name="T15" fmla="*/ 308 h 953"/>
                <a:gd name="T16" fmla="*/ 554 w 696"/>
                <a:gd name="T17" fmla="*/ 402 h 953"/>
                <a:gd name="T18" fmla="*/ 474 w 696"/>
                <a:gd name="T19" fmla="*/ 502 h 953"/>
                <a:gd name="T20" fmla="*/ 447 w 696"/>
                <a:gd name="T21" fmla="*/ 538 h 953"/>
                <a:gd name="T22" fmla="*/ 422 w 696"/>
                <a:gd name="T23" fmla="*/ 586 h 953"/>
                <a:gd name="T24" fmla="*/ 404 w 696"/>
                <a:gd name="T25" fmla="*/ 641 h 953"/>
                <a:gd name="T26" fmla="*/ 397 w 696"/>
                <a:gd name="T27" fmla="*/ 699 h 953"/>
                <a:gd name="T28" fmla="*/ 407 w 696"/>
                <a:gd name="T29" fmla="*/ 751 h 953"/>
                <a:gd name="T30" fmla="*/ 436 w 696"/>
                <a:gd name="T31" fmla="*/ 792 h 953"/>
                <a:gd name="T32" fmla="*/ 478 w 696"/>
                <a:gd name="T33" fmla="*/ 822 h 953"/>
                <a:gd name="T34" fmla="*/ 530 w 696"/>
                <a:gd name="T35" fmla="*/ 841 h 953"/>
                <a:gd name="T36" fmla="*/ 586 w 696"/>
                <a:gd name="T37" fmla="*/ 852 h 953"/>
                <a:gd name="T38" fmla="*/ 640 w 696"/>
                <a:gd name="T39" fmla="*/ 857 h 953"/>
                <a:gd name="T40" fmla="*/ 668 w 696"/>
                <a:gd name="T41" fmla="*/ 867 h 953"/>
                <a:gd name="T42" fmla="*/ 684 w 696"/>
                <a:gd name="T43" fmla="*/ 892 h 953"/>
                <a:gd name="T44" fmla="*/ 683 w 696"/>
                <a:gd name="T45" fmla="*/ 922 h 953"/>
                <a:gd name="T46" fmla="*/ 666 w 696"/>
                <a:gd name="T47" fmla="*/ 944 h 953"/>
                <a:gd name="T48" fmla="*/ 638 w 696"/>
                <a:gd name="T49" fmla="*/ 953 h 953"/>
                <a:gd name="T50" fmla="*/ 581 w 696"/>
                <a:gd name="T51" fmla="*/ 947 h 953"/>
                <a:gd name="T52" fmla="*/ 488 w 696"/>
                <a:gd name="T53" fmla="*/ 928 h 953"/>
                <a:gd name="T54" fmla="*/ 413 w 696"/>
                <a:gd name="T55" fmla="*/ 895 h 953"/>
                <a:gd name="T56" fmla="*/ 356 w 696"/>
                <a:gd name="T57" fmla="*/ 848 h 953"/>
                <a:gd name="T58" fmla="*/ 319 w 696"/>
                <a:gd name="T59" fmla="*/ 788 h 953"/>
                <a:gd name="T60" fmla="*/ 303 w 696"/>
                <a:gd name="T61" fmla="*/ 724 h 953"/>
                <a:gd name="T62" fmla="*/ 305 w 696"/>
                <a:gd name="T63" fmla="*/ 657 h 953"/>
                <a:gd name="T64" fmla="*/ 240 w 696"/>
                <a:gd name="T65" fmla="*/ 685 h 953"/>
                <a:gd name="T66" fmla="*/ 165 w 696"/>
                <a:gd name="T67" fmla="*/ 696 h 953"/>
                <a:gd name="T68" fmla="*/ 106 w 696"/>
                <a:gd name="T69" fmla="*/ 687 h 953"/>
                <a:gd name="T70" fmla="*/ 52 w 696"/>
                <a:gd name="T71" fmla="*/ 657 h 953"/>
                <a:gd name="T72" fmla="*/ 9 w 696"/>
                <a:gd name="T73" fmla="*/ 609 h 953"/>
                <a:gd name="T74" fmla="*/ 0 w 696"/>
                <a:gd name="T75" fmla="*/ 579 h 953"/>
                <a:gd name="T76" fmla="*/ 12 w 696"/>
                <a:gd name="T77" fmla="*/ 552 h 953"/>
                <a:gd name="T78" fmla="*/ 37 w 696"/>
                <a:gd name="T79" fmla="*/ 536 h 953"/>
                <a:gd name="T80" fmla="*/ 66 w 696"/>
                <a:gd name="T81" fmla="*/ 537 h 953"/>
                <a:gd name="T82" fmla="*/ 89 w 696"/>
                <a:gd name="T83" fmla="*/ 556 h 953"/>
                <a:gd name="T84" fmla="*/ 116 w 696"/>
                <a:gd name="T85" fmla="*/ 586 h 953"/>
                <a:gd name="T86" fmla="*/ 150 w 696"/>
                <a:gd name="T87" fmla="*/ 599 h 953"/>
                <a:gd name="T88" fmla="*/ 199 w 696"/>
                <a:gd name="T89" fmla="*/ 596 h 953"/>
                <a:gd name="T90" fmla="*/ 247 w 696"/>
                <a:gd name="T91" fmla="*/ 578 h 953"/>
                <a:gd name="T92" fmla="*/ 289 w 696"/>
                <a:gd name="T93" fmla="*/ 555 h 953"/>
                <a:gd name="T94" fmla="*/ 318 w 696"/>
                <a:gd name="T95" fmla="*/ 534 h 953"/>
                <a:gd name="T96" fmla="*/ 337 w 696"/>
                <a:gd name="T97" fmla="*/ 526 h 953"/>
                <a:gd name="T98" fmla="*/ 361 w 696"/>
                <a:gd name="T99" fmla="*/ 498 h 953"/>
                <a:gd name="T100" fmla="*/ 388 w 696"/>
                <a:gd name="T101" fmla="*/ 455 h 953"/>
                <a:gd name="T102" fmla="*/ 442 w 696"/>
                <a:gd name="T103" fmla="*/ 391 h 953"/>
                <a:gd name="T104" fmla="*/ 507 w 696"/>
                <a:gd name="T105" fmla="*/ 299 h 953"/>
                <a:gd name="T106" fmla="*/ 551 w 696"/>
                <a:gd name="T107" fmla="*/ 217 h 953"/>
                <a:gd name="T108" fmla="*/ 578 w 696"/>
                <a:gd name="T109" fmla="*/ 148 h 953"/>
                <a:gd name="T110" fmla="*/ 594 w 696"/>
                <a:gd name="T111" fmla="*/ 94 h 953"/>
                <a:gd name="T112" fmla="*/ 599 w 696"/>
                <a:gd name="T113" fmla="*/ 61 h 953"/>
                <a:gd name="T114" fmla="*/ 601 w 696"/>
                <a:gd name="T115" fmla="*/ 47 h 953"/>
                <a:gd name="T116" fmla="*/ 611 w 696"/>
                <a:gd name="T117" fmla="*/ 19 h 953"/>
                <a:gd name="T118" fmla="*/ 635 w 696"/>
                <a:gd name="T119" fmla="*/ 3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953">
                  <a:moveTo>
                    <a:pt x="650" y="0"/>
                  </a:moveTo>
                  <a:lnTo>
                    <a:pt x="665" y="4"/>
                  </a:lnTo>
                  <a:lnTo>
                    <a:pt x="678" y="11"/>
                  </a:lnTo>
                  <a:lnTo>
                    <a:pt x="688" y="22"/>
                  </a:lnTo>
                  <a:lnTo>
                    <a:pt x="694" y="34"/>
                  </a:lnTo>
                  <a:lnTo>
                    <a:pt x="696" y="50"/>
                  </a:lnTo>
                  <a:lnTo>
                    <a:pt x="696" y="54"/>
                  </a:lnTo>
                  <a:lnTo>
                    <a:pt x="695" y="65"/>
                  </a:lnTo>
                  <a:lnTo>
                    <a:pt x="693" y="81"/>
                  </a:lnTo>
                  <a:lnTo>
                    <a:pt x="690" y="101"/>
                  </a:lnTo>
                  <a:lnTo>
                    <a:pt x="685" y="126"/>
                  </a:lnTo>
                  <a:lnTo>
                    <a:pt x="677" y="156"/>
                  </a:lnTo>
                  <a:lnTo>
                    <a:pt x="667" y="188"/>
                  </a:lnTo>
                  <a:lnTo>
                    <a:pt x="652" y="225"/>
                  </a:lnTo>
                  <a:lnTo>
                    <a:pt x="634" y="265"/>
                  </a:lnTo>
                  <a:lnTo>
                    <a:pt x="613" y="308"/>
                  </a:lnTo>
                  <a:lnTo>
                    <a:pt x="586" y="354"/>
                  </a:lnTo>
                  <a:lnTo>
                    <a:pt x="554" y="402"/>
                  </a:lnTo>
                  <a:lnTo>
                    <a:pt x="517" y="452"/>
                  </a:lnTo>
                  <a:lnTo>
                    <a:pt x="474" y="502"/>
                  </a:lnTo>
                  <a:lnTo>
                    <a:pt x="461" y="518"/>
                  </a:lnTo>
                  <a:lnTo>
                    <a:pt x="447" y="538"/>
                  </a:lnTo>
                  <a:lnTo>
                    <a:pt x="435" y="560"/>
                  </a:lnTo>
                  <a:lnTo>
                    <a:pt x="422" y="586"/>
                  </a:lnTo>
                  <a:lnTo>
                    <a:pt x="412" y="613"/>
                  </a:lnTo>
                  <a:lnTo>
                    <a:pt x="404" y="641"/>
                  </a:lnTo>
                  <a:lnTo>
                    <a:pt x="399" y="670"/>
                  </a:lnTo>
                  <a:lnTo>
                    <a:pt x="397" y="699"/>
                  </a:lnTo>
                  <a:lnTo>
                    <a:pt x="400" y="726"/>
                  </a:lnTo>
                  <a:lnTo>
                    <a:pt x="407" y="751"/>
                  </a:lnTo>
                  <a:lnTo>
                    <a:pt x="419" y="773"/>
                  </a:lnTo>
                  <a:lnTo>
                    <a:pt x="436" y="792"/>
                  </a:lnTo>
                  <a:lnTo>
                    <a:pt x="455" y="808"/>
                  </a:lnTo>
                  <a:lnTo>
                    <a:pt x="478" y="822"/>
                  </a:lnTo>
                  <a:lnTo>
                    <a:pt x="503" y="833"/>
                  </a:lnTo>
                  <a:lnTo>
                    <a:pt x="530" y="841"/>
                  </a:lnTo>
                  <a:lnTo>
                    <a:pt x="557" y="847"/>
                  </a:lnTo>
                  <a:lnTo>
                    <a:pt x="586" y="852"/>
                  </a:lnTo>
                  <a:lnTo>
                    <a:pt x="613" y="855"/>
                  </a:lnTo>
                  <a:lnTo>
                    <a:pt x="640" y="857"/>
                  </a:lnTo>
                  <a:lnTo>
                    <a:pt x="655" y="860"/>
                  </a:lnTo>
                  <a:lnTo>
                    <a:pt x="668" y="867"/>
                  </a:lnTo>
                  <a:lnTo>
                    <a:pt x="678" y="879"/>
                  </a:lnTo>
                  <a:lnTo>
                    <a:pt x="684" y="892"/>
                  </a:lnTo>
                  <a:lnTo>
                    <a:pt x="686" y="907"/>
                  </a:lnTo>
                  <a:lnTo>
                    <a:pt x="683" y="922"/>
                  </a:lnTo>
                  <a:lnTo>
                    <a:pt x="675" y="934"/>
                  </a:lnTo>
                  <a:lnTo>
                    <a:pt x="666" y="944"/>
                  </a:lnTo>
                  <a:lnTo>
                    <a:pt x="652" y="951"/>
                  </a:lnTo>
                  <a:lnTo>
                    <a:pt x="638" y="953"/>
                  </a:lnTo>
                  <a:lnTo>
                    <a:pt x="635" y="953"/>
                  </a:lnTo>
                  <a:lnTo>
                    <a:pt x="581" y="947"/>
                  </a:lnTo>
                  <a:lnTo>
                    <a:pt x="533" y="940"/>
                  </a:lnTo>
                  <a:lnTo>
                    <a:pt x="488" y="928"/>
                  </a:lnTo>
                  <a:lnTo>
                    <a:pt x="447" y="914"/>
                  </a:lnTo>
                  <a:lnTo>
                    <a:pt x="413" y="895"/>
                  </a:lnTo>
                  <a:lnTo>
                    <a:pt x="382" y="874"/>
                  </a:lnTo>
                  <a:lnTo>
                    <a:pt x="356" y="848"/>
                  </a:lnTo>
                  <a:lnTo>
                    <a:pt x="335" y="820"/>
                  </a:lnTo>
                  <a:lnTo>
                    <a:pt x="319" y="788"/>
                  </a:lnTo>
                  <a:lnTo>
                    <a:pt x="308" y="757"/>
                  </a:lnTo>
                  <a:lnTo>
                    <a:pt x="303" y="724"/>
                  </a:lnTo>
                  <a:lnTo>
                    <a:pt x="302" y="690"/>
                  </a:lnTo>
                  <a:lnTo>
                    <a:pt x="305" y="657"/>
                  </a:lnTo>
                  <a:lnTo>
                    <a:pt x="273" y="672"/>
                  </a:lnTo>
                  <a:lnTo>
                    <a:pt x="240" y="685"/>
                  </a:lnTo>
                  <a:lnTo>
                    <a:pt x="203" y="693"/>
                  </a:lnTo>
                  <a:lnTo>
                    <a:pt x="165" y="696"/>
                  </a:lnTo>
                  <a:lnTo>
                    <a:pt x="135" y="694"/>
                  </a:lnTo>
                  <a:lnTo>
                    <a:pt x="106" y="687"/>
                  </a:lnTo>
                  <a:lnTo>
                    <a:pt x="77" y="674"/>
                  </a:lnTo>
                  <a:lnTo>
                    <a:pt x="52" y="657"/>
                  </a:lnTo>
                  <a:lnTo>
                    <a:pt x="29" y="635"/>
                  </a:lnTo>
                  <a:lnTo>
                    <a:pt x="9" y="609"/>
                  </a:lnTo>
                  <a:lnTo>
                    <a:pt x="2" y="594"/>
                  </a:lnTo>
                  <a:lnTo>
                    <a:pt x="0" y="579"/>
                  </a:lnTo>
                  <a:lnTo>
                    <a:pt x="4" y="565"/>
                  </a:lnTo>
                  <a:lnTo>
                    <a:pt x="12" y="552"/>
                  </a:lnTo>
                  <a:lnTo>
                    <a:pt x="23" y="541"/>
                  </a:lnTo>
                  <a:lnTo>
                    <a:pt x="37" y="536"/>
                  </a:lnTo>
                  <a:lnTo>
                    <a:pt x="52" y="534"/>
                  </a:lnTo>
                  <a:lnTo>
                    <a:pt x="66" y="537"/>
                  </a:lnTo>
                  <a:lnTo>
                    <a:pt x="78" y="545"/>
                  </a:lnTo>
                  <a:lnTo>
                    <a:pt x="89" y="556"/>
                  </a:lnTo>
                  <a:lnTo>
                    <a:pt x="102" y="573"/>
                  </a:lnTo>
                  <a:lnTo>
                    <a:pt x="116" y="586"/>
                  </a:lnTo>
                  <a:lnTo>
                    <a:pt x="132" y="595"/>
                  </a:lnTo>
                  <a:lnTo>
                    <a:pt x="150" y="599"/>
                  </a:lnTo>
                  <a:lnTo>
                    <a:pt x="173" y="601"/>
                  </a:lnTo>
                  <a:lnTo>
                    <a:pt x="199" y="596"/>
                  </a:lnTo>
                  <a:lnTo>
                    <a:pt x="223" y="589"/>
                  </a:lnTo>
                  <a:lnTo>
                    <a:pt x="247" y="578"/>
                  </a:lnTo>
                  <a:lnTo>
                    <a:pt x="269" y="567"/>
                  </a:lnTo>
                  <a:lnTo>
                    <a:pt x="289" y="555"/>
                  </a:lnTo>
                  <a:lnTo>
                    <a:pt x="306" y="544"/>
                  </a:lnTo>
                  <a:lnTo>
                    <a:pt x="318" y="534"/>
                  </a:lnTo>
                  <a:lnTo>
                    <a:pt x="327" y="529"/>
                  </a:lnTo>
                  <a:lnTo>
                    <a:pt x="337" y="526"/>
                  </a:lnTo>
                  <a:lnTo>
                    <a:pt x="347" y="525"/>
                  </a:lnTo>
                  <a:lnTo>
                    <a:pt x="361" y="498"/>
                  </a:lnTo>
                  <a:lnTo>
                    <a:pt x="375" y="475"/>
                  </a:lnTo>
                  <a:lnTo>
                    <a:pt x="388" y="455"/>
                  </a:lnTo>
                  <a:lnTo>
                    <a:pt x="402" y="439"/>
                  </a:lnTo>
                  <a:lnTo>
                    <a:pt x="442" y="391"/>
                  </a:lnTo>
                  <a:lnTo>
                    <a:pt x="478" y="343"/>
                  </a:lnTo>
                  <a:lnTo>
                    <a:pt x="507" y="299"/>
                  </a:lnTo>
                  <a:lnTo>
                    <a:pt x="532" y="257"/>
                  </a:lnTo>
                  <a:lnTo>
                    <a:pt x="551" y="217"/>
                  </a:lnTo>
                  <a:lnTo>
                    <a:pt x="567" y="181"/>
                  </a:lnTo>
                  <a:lnTo>
                    <a:pt x="578" y="148"/>
                  </a:lnTo>
                  <a:lnTo>
                    <a:pt x="588" y="119"/>
                  </a:lnTo>
                  <a:lnTo>
                    <a:pt x="594" y="94"/>
                  </a:lnTo>
                  <a:lnTo>
                    <a:pt x="597" y="74"/>
                  </a:lnTo>
                  <a:lnTo>
                    <a:pt x="599" y="61"/>
                  </a:lnTo>
                  <a:lnTo>
                    <a:pt x="600" y="51"/>
                  </a:lnTo>
                  <a:lnTo>
                    <a:pt x="601" y="47"/>
                  </a:lnTo>
                  <a:lnTo>
                    <a:pt x="604" y="32"/>
                  </a:lnTo>
                  <a:lnTo>
                    <a:pt x="611" y="19"/>
                  </a:lnTo>
                  <a:lnTo>
                    <a:pt x="622" y="9"/>
                  </a:lnTo>
                  <a:lnTo>
                    <a:pt x="635" y="3"/>
                  </a:lnTo>
                  <a:lnTo>
                    <a:pt x="6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90" name="Freeform 54"/>
            <p:cNvSpPr>
              <a:spLocks/>
            </p:cNvSpPr>
            <p:nvPr/>
          </p:nvSpPr>
          <p:spPr bwMode="auto">
            <a:xfrm>
              <a:off x="2868" y="1719"/>
              <a:ext cx="34" cy="27"/>
            </a:xfrm>
            <a:custGeom>
              <a:avLst/>
              <a:gdLst>
                <a:gd name="T0" fmla="*/ 453 w 507"/>
                <a:gd name="T1" fmla="*/ 1 h 394"/>
                <a:gd name="T2" fmla="*/ 470 w 507"/>
                <a:gd name="T3" fmla="*/ 4 h 394"/>
                <a:gd name="T4" fmla="*/ 488 w 507"/>
                <a:gd name="T5" fmla="*/ 12 h 394"/>
                <a:gd name="T6" fmla="*/ 505 w 507"/>
                <a:gd name="T7" fmla="*/ 36 h 394"/>
                <a:gd name="T8" fmla="*/ 505 w 507"/>
                <a:gd name="T9" fmla="*/ 66 h 394"/>
                <a:gd name="T10" fmla="*/ 488 w 507"/>
                <a:gd name="T11" fmla="*/ 89 h 394"/>
                <a:gd name="T12" fmla="*/ 462 w 507"/>
                <a:gd name="T13" fmla="*/ 98 h 394"/>
                <a:gd name="T14" fmla="*/ 444 w 507"/>
                <a:gd name="T15" fmla="*/ 97 h 394"/>
                <a:gd name="T16" fmla="*/ 431 w 507"/>
                <a:gd name="T17" fmla="*/ 99 h 394"/>
                <a:gd name="T18" fmla="*/ 410 w 507"/>
                <a:gd name="T19" fmla="*/ 109 h 394"/>
                <a:gd name="T20" fmla="*/ 381 w 507"/>
                <a:gd name="T21" fmla="*/ 133 h 394"/>
                <a:gd name="T22" fmla="*/ 350 w 507"/>
                <a:gd name="T23" fmla="*/ 178 h 394"/>
                <a:gd name="T24" fmla="*/ 315 w 507"/>
                <a:gd name="T25" fmla="*/ 247 h 394"/>
                <a:gd name="T26" fmla="*/ 307 w 507"/>
                <a:gd name="T27" fmla="*/ 263 h 394"/>
                <a:gd name="T28" fmla="*/ 290 w 507"/>
                <a:gd name="T29" fmla="*/ 294 h 394"/>
                <a:gd name="T30" fmla="*/ 261 w 507"/>
                <a:gd name="T31" fmla="*/ 330 h 394"/>
                <a:gd name="T32" fmla="*/ 223 w 507"/>
                <a:gd name="T33" fmla="*/ 364 h 394"/>
                <a:gd name="T34" fmla="*/ 174 w 507"/>
                <a:gd name="T35" fmla="*/ 388 h 394"/>
                <a:gd name="T36" fmla="*/ 130 w 507"/>
                <a:gd name="T37" fmla="*/ 394 h 394"/>
                <a:gd name="T38" fmla="*/ 90 w 507"/>
                <a:gd name="T39" fmla="*/ 389 h 394"/>
                <a:gd name="T40" fmla="*/ 45 w 507"/>
                <a:gd name="T41" fmla="*/ 372 h 394"/>
                <a:gd name="T42" fmla="*/ 9 w 507"/>
                <a:gd name="T43" fmla="*/ 346 h 394"/>
                <a:gd name="T44" fmla="*/ 0 w 507"/>
                <a:gd name="T45" fmla="*/ 319 h 394"/>
                <a:gd name="T46" fmla="*/ 8 w 507"/>
                <a:gd name="T47" fmla="*/ 290 h 394"/>
                <a:gd name="T48" fmla="*/ 32 w 507"/>
                <a:gd name="T49" fmla="*/ 271 h 394"/>
                <a:gd name="T50" fmla="*/ 61 w 507"/>
                <a:gd name="T51" fmla="*/ 271 h 394"/>
                <a:gd name="T52" fmla="*/ 95 w 507"/>
                <a:gd name="T53" fmla="*/ 289 h 394"/>
                <a:gd name="T54" fmla="*/ 129 w 507"/>
                <a:gd name="T55" fmla="*/ 299 h 394"/>
                <a:gd name="T56" fmla="*/ 163 w 507"/>
                <a:gd name="T57" fmla="*/ 288 h 394"/>
                <a:gd name="T58" fmla="*/ 192 w 507"/>
                <a:gd name="T59" fmla="*/ 263 h 394"/>
                <a:gd name="T60" fmla="*/ 214 w 507"/>
                <a:gd name="T61" fmla="*/ 233 h 394"/>
                <a:gd name="T62" fmla="*/ 226 w 507"/>
                <a:gd name="T63" fmla="*/ 210 h 394"/>
                <a:gd name="T64" fmla="*/ 269 w 507"/>
                <a:gd name="T65" fmla="*/ 126 h 394"/>
                <a:gd name="T66" fmla="*/ 312 w 507"/>
                <a:gd name="T67" fmla="*/ 68 h 394"/>
                <a:gd name="T68" fmla="*/ 354 w 507"/>
                <a:gd name="T69" fmla="*/ 31 h 394"/>
                <a:gd name="T70" fmla="*/ 393 w 507"/>
                <a:gd name="T71" fmla="*/ 10 h 394"/>
                <a:gd name="T72" fmla="*/ 427 w 507"/>
                <a:gd name="T73" fmla="*/ 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394">
                  <a:moveTo>
                    <a:pt x="441" y="0"/>
                  </a:moveTo>
                  <a:lnTo>
                    <a:pt x="453" y="1"/>
                  </a:lnTo>
                  <a:lnTo>
                    <a:pt x="463" y="2"/>
                  </a:lnTo>
                  <a:lnTo>
                    <a:pt x="470" y="4"/>
                  </a:lnTo>
                  <a:lnTo>
                    <a:pt x="474" y="6"/>
                  </a:lnTo>
                  <a:lnTo>
                    <a:pt x="488" y="12"/>
                  </a:lnTo>
                  <a:lnTo>
                    <a:pt x="499" y="23"/>
                  </a:lnTo>
                  <a:lnTo>
                    <a:pt x="505" y="36"/>
                  </a:lnTo>
                  <a:lnTo>
                    <a:pt x="507" y="51"/>
                  </a:lnTo>
                  <a:lnTo>
                    <a:pt x="505" y="66"/>
                  </a:lnTo>
                  <a:lnTo>
                    <a:pt x="497" y="78"/>
                  </a:lnTo>
                  <a:lnTo>
                    <a:pt x="488" y="89"/>
                  </a:lnTo>
                  <a:lnTo>
                    <a:pt x="475" y="96"/>
                  </a:lnTo>
                  <a:lnTo>
                    <a:pt x="462" y="98"/>
                  </a:lnTo>
                  <a:lnTo>
                    <a:pt x="447" y="97"/>
                  </a:lnTo>
                  <a:lnTo>
                    <a:pt x="444" y="97"/>
                  </a:lnTo>
                  <a:lnTo>
                    <a:pt x="438" y="97"/>
                  </a:lnTo>
                  <a:lnTo>
                    <a:pt x="431" y="99"/>
                  </a:lnTo>
                  <a:lnTo>
                    <a:pt x="422" y="103"/>
                  </a:lnTo>
                  <a:lnTo>
                    <a:pt x="410" y="109"/>
                  </a:lnTo>
                  <a:lnTo>
                    <a:pt x="396" y="120"/>
                  </a:lnTo>
                  <a:lnTo>
                    <a:pt x="381" y="133"/>
                  </a:lnTo>
                  <a:lnTo>
                    <a:pt x="367" y="152"/>
                  </a:lnTo>
                  <a:lnTo>
                    <a:pt x="350" y="178"/>
                  </a:lnTo>
                  <a:lnTo>
                    <a:pt x="332" y="208"/>
                  </a:lnTo>
                  <a:lnTo>
                    <a:pt x="315" y="247"/>
                  </a:lnTo>
                  <a:lnTo>
                    <a:pt x="312" y="252"/>
                  </a:lnTo>
                  <a:lnTo>
                    <a:pt x="307" y="263"/>
                  </a:lnTo>
                  <a:lnTo>
                    <a:pt x="299" y="278"/>
                  </a:lnTo>
                  <a:lnTo>
                    <a:pt x="290" y="294"/>
                  </a:lnTo>
                  <a:lnTo>
                    <a:pt x="277" y="311"/>
                  </a:lnTo>
                  <a:lnTo>
                    <a:pt x="261" y="330"/>
                  </a:lnTo>
                  <a:lnTo>
                    <a:pt x="243" y="348"/>
                  </a:lnTo>
                  <a:lnTo>
                    <a:pt x="223" y="364"/>
                  </a:lnTo>
                  <a:lnTo>
                    <a:pt x="200" y="378"/>
                  </a:lnTo>
                  <a:lnTo>
                    <a:pt x="174" y="388"/>
                  </a:lnTo>
                  <a:lnTo>
                    <a:pt x="154" y="393"/>
                  </a:lnTo>
                  <a:lnTo>
                    <a:pt x="130" y="394"/>
                  </a:lnTo>
                  <a:lnTo>
                    <a:pt x="110" y="393"/>
                  </a:lnTo>
                  <a:lnTo>
                    <a:pt x="90" y="389"/>
                  </a:lnTo>
                  <a:lnTo>
                    <a:pt x="68" y="382"/>
                  </a:lnTo>
                  <a:lnTo>
                    <a:pt x="45" y="372"/>
                  </a:lnTo>
                  <a:lnTo>
                    <a:pt x="21" y="357"/>
                  </a:lnTo>
                  <a:lnTo>
                    <a:pt x="9" y="346"/>
                  </a:lnTo>
                  <a:lnTo>
                    <a:pt x="3" y="333"/>
                  </a:lnTo>
                  <a:lnTo>
                    <a:pt x="0" y="319"/>
                  </a:lnTo>
                  <a:lnTo>
                    <a:pt x="2" y="304"/>
                  </a:lnTo>
                  <a:lnTo>
                    <a:pt x="8" y="290"/>
                  </a:lnTo>
                  <a:lnTo>
                    <a:pt x="19" y="279"/>
                  </a:lnTo>
                  <a:lnTo>
                    <a:pt x="32" y="271"/>
                  </a:lnTo>
                  <a:lnTo>
                    <a:pt x="47" y="269"/>
                  </a:lnTo>
                  <a:lnTo>
                    <a:pt x="61" y="271"/>
                  </a:lnTo>
                  <a:lnTo>
                    <a:pt x="75" y="278"/>
                  </a:lnTo>
                  <a:lnTo>
                    <a:pt x="95" y="289"/>
                  </a:lnTo>
                  <a:lnTo>
                    <a:pt x="113" y="296"/>
                  </a:lnTo>
                  <a:lnTo>
                    <a:pt x="129" y="299"/>
                  </a:lnTo>
                  <a:lnTo>
                    <a:pt x="146" y="297"/>
                  </a:lnTo>
                  <a:lnTo>
                    <a:pt x="163" y="288"/>
                  </a:lnTo>
                  <a:lnTo>
                    <a:pt x="178" y="278"/>
                  </a:lnTo>
                  <a:lnTo>
                    <a:pt x="192" y="263"/>
                  </a:lnTo>
                  <a:lnTo>
                    <a:pt x="203" y="248"/>
                  </a:lnTo>
                  <a:lnTo>
                    <a:pt x="214" y="233"/>
                  </a:lnTo>
                  <a:lnTo>
                    <a:pt x="221" y="221"/>
                  </a:lnTo>
                  <a:lnTo>
                    <a:pt x="226" y="210"/>
                  </a:lnTo>
                  <a:lnTo>
                    <a:pt x="246" y="165"/>
                  </a:lnTo>
                  <a:lnTo>
                    <a:pt x="269" y="126"/>
                  </a:lnTo>
                  <a:lnTo>
                    <a:pt x="290" y="94"/>
                  </a:lnTo>
                  <a:lnTo>
                    <a:pt x="312" y="68"/>
                  </a:lnTo>
                  <a:lnTo>
                    <a:pt x="333" y="47"/>
                  </a:lnTo>
                  <a:lnTo>
                    <a:pt x="354" y="31"/>
                  </a:lnTo>
                  <a:lnTo>
                    <a:pt x="374" y="18"/>
                  </a:lnTo>
                  <a:lnTo>
                    <a:pt x="393" y="10"/>
                  </a:lnTo>
                  <a:lnTo>
                    <a:pt x="410" y="5"/>
                  </a:lnTo>
                  <a:lnTo>
                    <a:pt x="427" y="1"/>
                  </a:lnTo>
                  <a:lnTo>
                    <a:pt x="4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91" name="Freeform 55"/>
            <p:cNvSpPr>
              <a:spLocks/>
            </p:cNvSpPr>
            <p:nvPr/>
          </p:nvSpPr>
          <p:spPr bwMode="auto">
            <a:xfrm>
              <a:off x="2857" y="1653"/>
              <a:ext cx="11" cy="59"/>
            </a:xfrm>
            <a:custGeom>
              <a:avLst/>
              <a:gdLst>
                <a:gd name="T0" fmla="*/ 96 w 159"/>
                <a:gd name="T1" fmla="*/ 0 h 884"/>
                <a:gd name="T2" fmla="*/ 112 w 159"/>
                <a:gd name="T3" fmla="*/ 2 h 884"/>
                <a:gd name="T4" fmla="*/ 126 w 159"/>
                <a:gd name="T5" fmla="*/ 8 h 884"/>
                <a:gd name="T6" fmla="*/ 136 w 159"/>
                <a:gd name="T7" fmla="*/ 18 h 884"/>
                <a:gd name="T8" fmla="*/ 144 w 159"/>
                <a:gd name="T9" fmla="*/ 30 h 884"/>
                <a:gd name="T10" fmla="*/ 147 w 159"/>
                <a:gd name="T11" fmla="*/ 45 h 884"/>
                <a:gd name="T12" fmla="*/ 146 w 159"/>
                <a:gd name="T13" fmla="*/ 61 h 884"/>
                <a:gd name="T14" fmla="*/ 145 w 159"/>
                <a:gd name="T15" fmla="*/ 64 h 884"/>
                <a:gd name="T16" fmla="*/ 143 w 159"/>
                <a:gd name="T17" fmla="*/ 75 h 884"/>
                <a:gd name="T18" fmla="*/ 138 w 159"/>
                <a:gd name="T19" fmla="*/ 90 h 884"/>
                <a:gd name="T20" fmla="*/ 134 w 159"/>
                <a:gd name="T21" fmla="*/ 111 h 884"/>
                <a:gd name="T22" fmla="*/ 129 w 159"/>
                <a:gd name="T23" fmla="*/ 138 h 884"/>
                <a:gd name="T24" fmla="*/ 124 w 159"/>
                <a:gd name="T25" fmla="*/ 168 h 884"/>
                <a:gd name="T26" fmla="*/ 118 w 159"/>
                <a:gd name="T27" fmla="*/ 203 h 884"/>
                <a:gd name="T28" fmla="*/ 112 w 159"/>
                <a:gd name="T29" fmla="*/ 242 h 884"/>
                <a:gd name="T30" fmla="*/ 108 w 159"/>
                <a:gd name="T31" fmla="*/ 283 h 884"/>
                <a:gd name="T32" fmla="*/ 103 w 159"/>
                <a:gd name="T33" fmla="*/ 328 h 884"/>
                <a:gd name="T34" fmla="*/ 99 w 159"/>
                <a:gd name="T35" fmla="*/ 374 h 884"/>
                <a:gd name="T36" fmla="*/ 97 w 159"/>
                <a:gd name="T37" fmla="*/ 423 h 884"/>
                <a:gd name="T38" fmla="*/ 96 w 159"/>
                <a:gd name="T39" fmla="*/ 472 h 884"/>
                <a:gd name="T40" fmla="*/ 97 w 159"/>
                <a:gd name="T41" fmla="*/ 522 h 884"/>
                <a:gd name="T42" fmla="*/ 101 w 159"/>
                <a:gd name="T43" fmla="*/ 573 h 884"/>
                <a:gd name="T44" fmla="*/ 106 w 159"/>
                <a:gd name="T45" fmla="*/ 624 h 884"/>
                <a:gd name="T46" fmla="*/ 113 w 159"/>
                <a:gd name="T47" fmla="*/ 675 h 884"/>
                <a:gd name="T48" fmla="*/ 125 w 159"/>
                <a:gd name="T49" fmla="*/ 724 h 884"/>
                <a:gd name="T50" fmla="*/ 138 w 159"/>
                <a:gd name="T51" fmla="*/ 773 h 884"/>
                <a:gd name="T52" fmla="*/ 155 w 159"/>
                <a:gd name="T53" fmla="*/ 819 h 884"/>
                <a:gd name="T54" fmla="*/ 159 w 159"/>
                <a:gd name="T55" fmla="*/ 834 h 884"/>
                <a:gd name="T56" fmla="*/ 157 w 159"/>
                <a:gd name="T57" fmla="*/ 849 h 884"/>
                <a:gd name="T58" fmla="*/ 152 w 159"/>
                <a:gd name="T59" fmla="*/ 862 h 884"/>
                <a:gd name="T60" fmla="*/ 143 w 159"/>
                <a:gd name="T61" fmla="*/ 874 h 884"/>
                <a:gd name="T62" fmla="*/ 129 w 159"/>
                <a:gd name="T63" fmla="*/ 881 h 884"/>
                <a:gd name="T64" fmla="*/ 111 w 159"/>
                <a:gd name="T65" fmla="*/ 884 h 884"/>
                <a:gd name="T66" fmla="*/ 97 w 159"/>
                <a:gd name="T67" fmla="*/ 883 h 884"/>
                <a:gd name="T68" fmla="*/ 85 w 159"/>
                <a:gd name="T69" fmla="*/ 877 h 884"/>
                <a:gd name="T70" fmla="*/ 74 w 159"/>
                <a:gd name="T71" fmla="*/ 868 h 884"/>
                <a:gd name="T72" fmla="*/ 67 w 159"/>
                <a:gd name="T73" fmla="*/ 855 h 884"/>
                <a:gd name="T74" fmla="*/ 48 w 159"/>
                <a:gd name="T75" fmla="*/ 804 h 884"/>
                <a:gd name="T76" fmla="*/ 32 w 159"/>
                <a:gd name="T77" fmla="*/ 752 h 884"/>
                <a:gd name="T78" fmla="*/ 20 w 159"/>
                <a:gd name="T79" fmla="*/ 699 h 884"/>
                <a:gd name="T80" fmla="*/ 12 w 159"/>
                <a:gd name="T81" fmla="*/ 644 h 884"/>
                <a:gd name="T82" fmla="*/ 6 w 159"/>
                <a:gd name="T83" fmla="*/ 589 h 884"/>
                <a:gd name="T84" fmla="*/ 1 w 159"/>
                <a:gd name="T85" fmla="*/ 535 h 884"/>
                <a:gd name="T86" fmla="*/ 0 w 159"/>
                <a:gd name="T87" fmla="*/ 482 h 884"/>
                <a:gd name="T88" fmla="*/ 0 w 159"/>
                <a:gd name="T89" fmla="*/ 429 h 884"/>
                <a:gd name="T90" fmla="*/ 2 w 159"/>
                <a:gd name="T91" fmla="*/ 377 h 884"/>
                <a:gd name="T92" fmla="*/ 7 w 159"/>
                <a:gd name="T93" fmla="*/ 328 h 884"/>
                <a:gd name="T94" fmla="*/ 11 w 159"/>
                <a:gd name="T95" fmla="*/ 281 h 884"/>
                <a:gd name="T96" fmla="*/ 16 w 159"/>
                <a:gd name="T97" fmla="*/ 237 h 884"/>
                <a:gd name="T98" fmla="*/ 21 w 159"/>
                <a:gd name="T99" fmla="*/ 196 h 884"/>
                <a:gd name="T100" fmla="*/ 28 w 159"/>
                <a:gd name="T101" fmla="*/ 159 h 884"/>
                <a:gd name="T102" fmla="*/ 34 w 159"/>
                <a:gd name="T103" fmla="*/ 125 h 884"/>
                <a:gd name="T104" fmla="*/ 39 w 159"/>
                <a:gd name="T105" fmla="*/ 97 h 884"/>
                <a:gd name="T106" fmla="*/ 45 w 159"/>
                <a:gd name="T107" fmla="*/ 74 h 884"/>
                <a:gd name="T108" fmla="*/ 49 w 159"/>
                <a:gd name="T109" fmla="*/ 55 h 884"/>
                <a:gd name="T110" fmla="*/ 52 w 159"/>
                <a:gd name="T111" fmla="*/ 42 h 884"/>
                <a:gd name="T112" fmla="*/ 53 w 159"/>
                <a:gd name="T113" fmla="*/ 36 h 884"/>
                <a:gd name="T114" fmla="*/ 59 w 159"/>
                <a:gd name="T115" fmla="*/ 22 h 884"/>
                <a:gd name="T116" fmla="*/ 69 w 159"/>
                <a:gd name="T117" fmla="*/ 10 h 884"/>
                <a:gd name="T118" fmla="*/ 82 w 159"/>
                <a:gd name="T119" fmla="*/ 3 h 884"/>
                <a:gd name="T120" fmla="*/ 96 w 159"/>
                <a:gd name="T12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884">
                  <a:moveTo>
                    <a:pt x="96" y="0"/>
                  </a:moveTo>
                  <a:lnTo>
                    <a:pt x="112" y="2"/>
                  </a:lnTo>
                  <a:lnTo>
                    <a:pt x="126" y="8"/>
                  </a:lnTo>
                  <a:lnTo>
                    <a:pt x="136" y="18"/>
                  </a:lnTo>
                  <a:lnTo>
                    <a:pt x="144" y="30"/>
                  </a:lnTo>
                  <a:lnTo>
                    <a:pt x="147" y="45"/>
                  </a:lnTo>
                  <a:lnTo>
                    <a:pt x="146" y="61"/>
                  </a:lnTo>
                  <a:lnTo>
                    <a:pt x="145" y="64"/>
                  </a:lnTo>
                  <a:lnTo>
                    <a:pt x="143" y="75"/>
                  </a:lnTo>
                  <a:lnTo>
                    <a:pt x="138" y="90"/>
                  </a:lnTo>
                  <a:lnTo>
                    <a:pt x="134" y="111"/>
                  </a:lnTo>
                  <a:lnTo>
                    <a:pt x="129" y="138"/>
                  </a:lnTo>
                  <a:lnTo>
                    <a:pt x="124" y="168"/>
                  </a:lnTo>
                  <a:lnTo>
                    <a:pt x="118" y="203"/>
                  </a:lnTo>
                  <a:lnTo>
                    <a:pt x="112" y="242"/>
                  </a:lnTo>
                  <a:lnTo>
                    <a:pt x="108" y="283"/>
                  </a:lnTo>
                  <a:lnTo>
                    <a:pt x="103" y="328"/>
                  </a:lnTo>
                  <a:lnTo>
                    <a:pt x="99" y="374"/>
                  </a:lnTo>
                  <a:lnTo>
                    <a:pt x="97" y="423"/>
                  </a:lnTo>
                  <a:lnTo>
                    <a:pt x="96" y="472"/>
                  </a:lnTo>
                  <a:lnTo>
                    <a:pt x="97" y="522"/>
                  </a:lnTo>
                  <a:lnTo>
                    <a:pt x="101" y="573"/>
                  </a:lnTo>
                  <a:lnTo>
                    <a:pt x="106" y="624"/>
                  </a:lnTo>
                  <a:lnTo>
                    <a:pt x="113" y="675"/>
                  </a:lnTo>
                  <a:lnTo>
                    <a:pt x="125" y="724"/>
                  </a:lnTo>
                  <a:lnTo>
                    <a:pt x="138" y="773"/>
                  </a:lnTo>
                  <a:lnTo>
                    <a:pt x="155" y="819"/>
                  </a:lnTo>
                  <a:lnTo>
                    <a:pt x="159" y="834"/>
                  </a:lnTo>
                  <a:lnTo>
                    <a:pt x="157" y="849"/>
                  </a:lnTo>
                  <a:lnTo>
                    <a:pt x="152" y="862"/>
                  </a:lnTo>
                  <a:lnTo>
                    <a:pt x="143" y="874"/>
                  </a:lnTo>
                  <a:lnTo>
                    <a:pt x="129" y="881"/>
                  </a:lnTo>
                  <a:lnTo>
                    <a:pt x="111" y="884"/>
                  </a:lnTo>
                  <a:lnTo>
                    <a:pt x="97" y="883"/>
                  </a:lnTo>
                  <a:lnTo>
                    <a:pt x="85" y="877"/>
                  </a:lnTo>
                  <a:lnTo>
                    <a:pt x="74" y="868"/>
                  </a:lnTo>
                  <a:lnTo>
                    <a:pt x="67" y="855"/>
                  </a:lnTo>
                  <a:lnTo>
                    <a:pt x="48" y="804"/>
                  </a:lnTo>
                  <a:lnTo>
                    <a:pt x="32" y="752"/>
                  </a:lnTo>
                  <a:lnTo>
                    <a:pt x="20" y="699"/>
                  </a:lnTo>
                  <a:lnTo>
                    <a:pt x="12" y="644"/>
                  </a:lnTo>
                  <a:lnTo>
                    <a:pt x="6" y="589"/>
                  </a:lnTo>
                  <a:lnTo>
                    <a:pt x="1" y="535"/>
                  </a:lnTo>
                  <a:lnTo>
                    <a:pt x="0" y="482"/>
                  </a:lnTo>
                  <a:lnTo>
                    <a:pt x="0" y="429"/>
                  </a:lnTo>
                  <a:lnTo>
                    <a:pt x="2" y="377"/>
                  </a:lnTo>
                  <a:lnTo>
                    <a:pt x="7" y="328"/>
                  </a:lnTo>
                  <a:lnTo>
                    <a:pt x="11" y="281"/>
                  </a:lnTo>
                  <a:lnTo>
                    <a:pt x="16" y="237"/>
                  </a:lnTo>
                  <a:lnTo>
                    <a:pt x="21" y="196"/>
                  </a:lnTo>
                  <a:lnTo>
                    <a:pt x="28" y="159"/>
                  </a:lnTo>
                  <a:lnTo>
                    <a:pt x="34" y="125"/>
                  </a:lnTo>
                  <a:lnTo>
                    <a:pt x="39" y="97"/>
                  </a:lnTo>
                  <a:lnTo>
                    <a:pt x="45" y="74"/>
                  </a:lnTo>
                  <a:lnTo>
                    <a:pt x="49" y="55"/>
                  </a:lnTo>
                  <a:lnTo>
                    <a:pt x="52" y="42"/>
                  </a:lnTo>
                  <a:lnTo>
                    <a:pt x="53" y="36"/>
                  </a:lnTo>
                  <a:lnTo>
                    <a:pt x="59" y="22"/>
                  </a:lnTo>
                  <a:lnTo>
                    <a:pt x="69" y="10"/>
                  </a:lnTo>
                  <a:lnTo>
                    <a:pt x="82" y="3"/>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92" name="Freeform 56"/>
            <p:cNvSpPr>
              <a:spLocks/>
            </p:cNvSpPr>
            <p:nvPr/>
          </p:nvSpPr>
          <p:spPr bwMode="auto">
            <a:xfrm>
              <a:off x="2850" y="1791"/>
              <a:ext cx="24" cy="23"/>
            </a:xfrm>
            <a:custGeom>
              <a:avLst/>
              <a:gdLst>
                <a:gd name="T0" fmla="*/ 308 w 363"/>
                <a:gd name="T1" fmla="*/ 0 h 340"/>
                <a:gd name="T2" fmla="*/ 323 w 363"/>
                <a:gd name="T3" fmla="*/ 0 h 340"/>
                <a:gd name="T4" fmla="*/ 336 w 363"/>
                <a:gd name="T5" fmla="*/ 6 h 340"/>
                <a:gd name="T6" fmla="*/ 348 w 363"/>
                <a:gd name="T7" fmla="*/ 14 h 340"/>
                <a:gd name="T8" fmla="*/ 357 w 363"/>
                <a:gd name="T9" fmla="*/ 26 h 340"/>
                <a:gd name="T10" fmla="*/ 363 w 363"/>
                <a:gd name="T11" fmla="*/ 40 h 340"/>
                <a:gd name="T12" fmla="*/ 363 w 363"/>
                <a:gd name="T13" fmla="*/ 55 h 340"/>
                <a:gd name="T14" fmla="*/ 357 w 363"/>
                <a:gd name="T15" fmla="*/ 70 h 340"/>
                <a:gd name="T16" fmla="*/ 349 w 363"/>
                <a:gd name="T17" fmla="*/ 81 h 340"/>
                <a:gd name="T18" fmla="*/ 337 w 363"/>
                <a:gd name="T19" fmla="*/ 90 h 340"/>
                <a:gd name="T20" fmla="*/ 323 w 363"/>
                <a:gd name="T21" fmla="*/ 95 h 340"/>
                <a:gd name="T22" fmla="*/ 318 w 363"/>
                <a:gd name="T23" fmla="*/ 96 h 340"/>
                <a:gd name="T24" fmla="*/ 310 w 363"/>
                <a:gd name="T25" fmla="*/ 98 h 340"/>
                <a:gd name="T26" fmla="*/ 297 w 363"/>
                <a:gd name="T27" fmla="*/ 102 h 340"/>
                <a:gd name="T28" fmla="*/ 281 w 363"/>
                <a:gd name="T29" fmla="*/ 107 h 340"/>
                <a:gd name="T30" fmla="*/ 264 w 363"/>
                <a:gd name="T31" fmla="*/ 113 h 340"/>
                <a:gd name="T32" fmla="*/ 244 w 363"/>
                <a:gd name="T33" fmla="*/ 123 h 340"/>
                <a:gd name="T34" fmla="*/ 222 w 363"/>
                <a:gd name="T35" fmla="*/ 134 h 340"/>
                <a:gd name="T36" fmla="*/ 201 w 363"/>
                <a:gd name="T37" fmla="*/ 148 h 340"/>
                <a:gd name="T38" fmla="*/ 179 w 363"/>
                <a:gd name="T39" fmla="*/ 166 h 340"/>
                <a:gd name="T40" fmla="*/ 158 w 363"/>
                <a:gd name="T41" fmla="*/ 186 h 340"/>
                <a:gd name="T42" fmla="*/ 139 w 363"/>
                <a:gd name="T43" fmla="*/ 210 h 340"/>
                <a:gd name="T44" fmla="*/ 121 w 363"/>
                <a:gd name="T45" fmla="*/ 238 h 340"/>
                <a:gd name="T46" fmla="*/ 106 w 363"/>
                <a:gd name="T47" fmla="*/ 269 h 340"/>
                <a:gd name="T48" fmla="*/ 94 w 363"/>
                <a:gd name="T49" fmla="*/ 305 h 340"/>
                <a:gd name="T50" fmla="*/ 87 w 363"/>
                <a:gd name="T51" fmla="*/ 319 h 340"/>
                <a:gd name="T52" fmla="*/ 77 w 363"/>
                <a:gd name="T53" fmla="*/ 330 h 340"/>
                <a:gd name="T54" fmla="*/ 63 w 363"/>
                <a:gd name="T55" fmla="*/ 338 h 340"/>
                <a:gd name="T56" fmla="*/ 47 w 363"/>
                <a:gd name="T57" fmla="*/ 340 h 340"/>
                <a:gd name="T58" fmla="*/ 36 w 363"/>
                <a:gd name="T59" fmla="*/ 339 h 340"/>
                <a:gd name="T60" fmla="*/ 22 w 363"/>
                <a:gd name="T61" fmla="*/ 332 h 340"/>
                <a:gd name="T62" fmla="*/ 10 w 363"/>
                <a:gd name="T63" fmla="*/ 322 h 340"/>
                <a:gd name="T64" fmla="*/ 3 w 363"/>
                <a:gd name="T65" fmla="*/ 309 h 340"/>
                <a:gd name="T66" fmla="*/ 0 w 363"/>
                <a:gd name="T67" fmla="*/ 296 h 340"/>
                <a:gd name="T68" fmla="*/ 2 w 363"/>
                <a:gd name="T69" fmla="*/ 280 h 340"/>
                <a:gd name="T70" fmla="*/ 15 w 363"/>
                <a:gd name="T71" fmla="*/ 240 h 340"/>
                <a:gd name="T72" fmla="*/ 31 w 363"/>
                <a:gd name="T73" fmla="*/ 204 h 340"/>
                <a:gd name="T74" fmla="*/ 48 w 363"/>
                <a:gd name="T75" fmla="*/ 171 h 340"/>
                <a:gd name="T76" fmla="*/ 70 w 363"/>
                <a:gd name="T77" fmla="*/ 143 h 340"/>
                <a:gd name="T78" fmla="*/ 92 w 363"/>
                <a:gd name="T79" fmla="*/ 117 h 340"/>
                <a:gd name="T80" fmla="*/ 115 w 363"/>
                <a:gd name="T81" fmla="*/ 94 h 340"/>
                <a:gd name="T82" fmla="*/ 138 w 363"/>
                <a:gd name="T83" fmla="*/ 75 h 340"/>
                <a:gd name="T84" fmla="*/ 162 w 363"/>
                <a:gd name="T85" fmla="*/ 58 h 340"/>
                <a:gd name="T86" fmla="*/ 187 w 363"/>
                <a:gd name="T87" fmla="*/ 45 h 340"/>
                <a:gd name="T88" fmla="*/ 209 w 363"/>
                <a:gd name="T89" fmla="*/ 33 h 340"/>
                <a:gd name="T90" fmla="*/ 231 w 363"/>
                <a:gd name="T91" fmla="*/ 23 h 340"/>
                <a:gd name="T92" fmla="*/ 251 w 363"/>
                <a:gd name="T93" fmla="*/ 15 h 340"/>
                <a:gd name="T94" fmla="*/ 269 w 363"/>
                <a:gd name="T95" fmla="*/ 10 h 340"/>
                <a:gd name="T96" fmla="*/ 284 w 363"/>
                <a:gd name="T97" fmla="*/ 6 h 340"/>
                <a:gd name="T98" fmla="*/ 295 w 363"/>
                <a:gd name="T99" fmla="*/ 2 h 340"/>
                <a:gd name="T100" fmla="*/ 304 w 363"/>
                <a:gd name="T101" fmla="*/ 1 h 340"/>
                <a:gd name="T102" fmla="*/ 308 w 363"/>
                <a:gd name="T103"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3" h="340">
                  <a:moveTo>
                    <a:pt x="308" y="0"/>
                  </a:moveTo>
                  <a:lnTo>
                    <a:pt x="323" y="0"/>
                  </a:lnTo>
                  <a:lnTo>
                    <a:pt x="336" y="6"/>
                  </a:lnTo>
                  <a:lnTo>
                    <a:pt x="348" y="14"/>
                  </a:lnTo>
                  <a:lnTo>
                    <a:pt x="357" y="26"/>
                  </a:lnTo>
                  <a:lnTo>
                    <a:pt x="363" y="40"/>
                  </a:lnTo>
                  <a:lnTo>
                    <a:pt x="363" y="55"/>
                  </a:lnTo>
                  <a:lnTo>
                    <a:pt x="357" y="70"/>
                  </a:lnTo>
                  <a:lnTo>
                    <a:pt x="349" y="81"/>
                  </a:lnTo>
                  <a:lnTo>
                    <a:pt x="337" y="90"/>
                  </a:lnTo>
                  <a:lnTo>
                    <a:pt x="323" y="95"/>
                  </a:lnTo>
                  <a:lnTo>
                    <a:pt x="318" y="96"/>
                  </a:lnTo>
                  <a:lnTo>
                    <a:pt x="310" y="98"/>
                  </a:lnTo>
                  <a:lnTo>
                    <a:pt x="297" y="102"/>
                  </a:lnTo>
                  <a:lnTo>
                    <a:pt x="281" y="107"/>
                  </a:lnTo>
                  <a:lnTo>
                    <a:pt x="264" y="113"/>
                  </a:lnTo>
                  <a:lnTo>
                    <a:pt x="244" y="123"/>
                  </a:lnTo>
                  <a:lnTo>
                    <a:pt x="222" y="134"/>
                  </a:lnTo>
                  <a:lnTo>
                    <a:pt x="201" y="148"/>
                  </a:lnTo>
                  <a:lnTo>
                    <a:pt x="179" y="166"/>
                  </a:lnTo>
                  <a:lnTo>
                    <a:pt x="158" y="186"/>
                  </a:lnTo>
                  <a:lnTo>
                    <a:pt x="139" y="210"/>
                  </a:lnTo>
                  <a:lnTo>
                    <a:pt x="121" y="238"/>
                  </a:lnTo>
                  <a:lnTo>
                    <a:pt x="106" y="269"/>
                  </a:lnTo>
                  <a:lnTo>
                    <a:pt x="94" y="305"/>
                  </a:lnTo>
                  <a:lnTo>
                    <a:pt x="87" y="319"/>
                  </a:lnTo>
                  <a:lnTo>
                    <a:pt x="77" y="330"/>
                  </a:lnTo>
                  <a:lnTo>
                    <a:pt x="63" y="338"/>
                  </a:lnTo>
                  <a:lnTo>
                    <a:pt x="47" y="340"/>
                  </a:lnTo>
                  <a:lnTo>
                    <a:pt x="36" y="339"/>
                  </a:lnTo>
                  <a:lnTo>
                    <a:pt x="22" y="332"/>
                  </a:lnTo>
                  <a:lnTo>
                    <a:pt x="10" y="322"/>
                  </a:lnTo>
                  <a:lnTo>
                    <a:pt x="3" y="309"/>
                  </a:lnTo>
                  <a:lnTo>
                    <a:pt x="0" y="296"/>
                  </a:lnTo>
                  <a:lnTo>
                    <a:pt x="2" y="280"/>
                  </a:lnTo>
                  <a:lnTo>
                    <a:pt x="15" y="240"/>
                  </a:lnTo>
                  <a:lnTo>
                    <a:pt x="31" y="204"/>
                  </a:lnTo>
                  <a:lnTo>
                    <a:pt x="48" y="171"/>
                  </a:lnTo>
                  <a:lnTo>
                    <a:pt x="70" y="143"/>
                  </a:lnTo>
                  <a:lnTo>
                    <a:pt x="92" y="117"/>
                  </a:lnTo>
                  <a:lnTo>
                    <a:pt x="115" y="94"/>
                  </a:lnTo>
                  <a:lnTo>
                    <a:pt x="138" y="75"/>
                  </a:lnTo>
                  <a:lnTo>
                    <a:pt x="162" y="58"/>
                  </a:lnTo>
                  <a:lnTo>
                    <a:pt x="187" y="45"/>
                  </a:lnTo>
                  <a:lnTo>
                    <a:pt x="209" y="33"/>
                  </a:lnTo>
                  <a:lnTo>
                    <a:pt x="231" y="23"/>
                  </a:lnTo>
                  <a:lnTo>
                    <a:pt x="251" y="15"/>
                  </a:lnTo>
                  <a:lnTo>
                    <a:pt x="269" y="10"/>
                  </a:lnTo>
                  <a:lnTo>
                    <a:pt x="284" y="6"/>
                  </a:lnTo>
                  <a:lnTo>
                    <a:pt x="295" y="2"/>
                  </a:lnTo>
                  <a:lnTo>
                    <a:pt x="304" y="1"/>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93" name="Freeform 57"/>
            <p:cNvSpPr>
              <a:spLocks/>
            </p:cNvSpPr>
            <p:nvPr/>
          </p:nvSpPr>
          <p:spPr bwMode="auto">
            <a:xfrm>
              <a:off x="2861" y="1794"/>
              <a:ext cx="37" cy="32"/>
            </a:xfrm>
            <a:custGeom>
              <a:avLst/>
              <a:gdLst>
                <a:gd name="T0" fmla="*/ 499 w 551"/>
                <a:gd name="T1" fmla="*/ 0 h 476"/>
                <a:gd name="T2" fmla="*/ 514 w 551"/>
                <a:gd name="T3" fmla="*/ 1 h 476"/>
                <a:gd name="T4" fmla="*/ 528 w 551"/>
                <a:gd name="T5" fmla="*/ 6 h 476"/>
                <a:gd name="T6" fmla="*/ 539 w 551"/>
                <a:gd name="T7" fmla="*/ 15 h 476"/>
                <a:gd name="T8" fmla="*/ 548 w 551"/>
                <a:gd name="T9" fmla="*/ 28 h 476"/>
                <a:gd name="T10" fmla="*/ 551 w 551"/>
                <a:gd name="T11" fmla="*/ 43 h 476"/>
                <a:gd name="T12" fmla="*/ 550 w 551"/>
                <a:gd name="T13" fmla="*/ 58 h 476"/>
                <a:gd name="T14" fmla="*/ 545 w 551"/>
                <a:gd name="T15" fmla="*/ 72 h 476"/>
                <a:gd name="T16" fmla="*/ 539 w 551"/>
                <a:gd name="T17" fmla="*/ 81 h 476"/>
                <a:gd name="T18" fmla="*/ 531 w 551"/>
                <a:gd name="T19" fmla="*/ 94 h 476"/>
                <a:gd name="T20" fmla="*/ 521 w 551"/>
                <a:gd name="T21" fmla="*/ 110 h 476"/>
                <a:gd name="T22" fmla="*/ 507 w 551"/>
                <a:gd name="T23" fmla="*/ 130 h 476"/>
                <a:gd name="T24" fmla="*/ 491 w 551"/>
                <a:gd name="T25" fmla="*/ 154 h 476"/>
                <a:gd name="T26" fmla="*/ 473 w 551"/>
                <a:gd name="T27" fmla="*/ 179 h 476"/>
                <a:gd name="T28" fmla="*/ 453 w 551"/>
                <a:gd name="T29" fmla="*/ 205 h 476"/>
                <a:gd name="T30" fmla="*/ 431 w 551"/>
                <a:gd name="T31" fmla="*/ 233 h 476"/>
                <a:gd name="T32" fmla="*/ 408 w 551"/>
                <a:gd name="T33" fmla="*/ 262 h 476"/>
                <a:gd name="T34" fmla="*/ 382 w 551"/>
                <a:gd name="T35" fmla="*/ 291 h 476"/>
                <a:gd name="T36" fmla="*/ 355 w 551"/>
                <a:gd name="T37" fmla="*/ 319 h 476"/>
                <a:gd name="T38" fmla="*/ 328 w 551"/>
                <a:gd name="T39" fmla="*/ 347 h 476"/>
                <a:gd name="T40" fmla="*/ 298 w 551"/>
                <a:gd name="T41" fmla="*/ 373 h 476"/>
                <a:gd name="T42" fmla="*/ 268 w 551"/>
                <a:gd name="T43" fmla="*/ 397 h 476"/>
                <a:gd name="T44" fmla="*/ 238 w 551"/>
                <a:gd name="T45" fmla="*/ 419 h 476"/>
                <a:gd name="T46" fmla="*/ 206 w 551"/>
                <a:gd name="T47" fmla="*/ 438 h 476"/>
                <a:gd name="T48" fmla="*/ 175 w 551"/>
                <a:gd name="T49" fmla="*/ 454 h 476"/>
                <a:gd name="T50" fmla="*/ 142 w 551"/>
                <a:gd name="T51" fmla="*/ 466 h 476"/>
                <a:gd name="T52" fmla="*/ 109 w 551"/>
                <a:gd name="T53" fmla="*/ 473 h 476"/>
                <a:gd name="T54" fmla="*/ 78 w 551"/>
                <a:gd name="T55" fmla="*/ 476 h 476"/>
                <a:gd name="T56" fmla="*/ 58 w 551"/>
                <a:gd name="T57" fmla="*/ 475 h 476"/>
                <a:gd name="T58" fmla="*/ 38 w 551"/>
                <a:gd name="T59" fmla="*/ 472 h 476"/>
                <a:gd name="T60" fmla="*/ 23 w 551"/>
                <a:gd name="T61" fmla="*/ 467 h 476"/>
                <a:gd name="T62" fmla="*/ 11 w 551"/>
                <a:gd name="T63" fmla="*/ 457 h 476"/>
                <a:gd name="T64" fmla="*/ 4 w 551"/>
                <a:gd name="T65" fmla="*/ 445 h 476"/>
                <a:gd name="T66" fmla="*/ 0 w 551"/>
                <a:gd name="T67" fmla="*/ 430 h 476"/>
                <a:gd name="T68" fmla="*/ 1 w 551"/>
                <a:gd name="T69" fmla="*/ 415 h 476"/>
                <a:gd name="T70" fmla="*/ 6 w 551"/>
                <a:gd name="T71" fmla="*/ 400 h 476"/>
                <a:gd name="T72" fmla="*/ 15 w 551"/>
                <a:gd name="T73" fmla="*/ 389 h 476"/>
                <a:gd name="T74" fmla="*/ 28 w 551"/>
                <a:gd name="T75" fmla="*/ 381 h 476"/>
                <a:gd name="T76" fmla="*/ 43 w 551"/>
                <a:gd name="T77" fmla="*/ 377 h 476"/>
                <a:gd name="T78" fmla="*/ 58 w 551"/>
                <a:gd name="T79" fmla="*/ 378 h 476"/>
                <a:gd name="T80" fmla="*/ 82 w 551"/>
                <a:gd name="T81" fmla="*/ 380 h 476"/>
                <a:gd name="T82" fmla="*/ 106 w 551"/>
                <a:gd name="T83" fmla="*/ 377 h 476"/>
                <a:gd name="T84" fmla="*/ 132 w 551"/>
                <a:gd name="T85" fmla="*/ 369 h 476"/>
                <a:gd name="T86" fmla="*/ 160 w 551"/>
                <a:gd name="T87" fmla="*/ 356 h 476"/>
                <a:gd name="T88" fmla="*/ 187 w 551"/>
                <a:gd name="T89" fmla="*/ 339 h 476"/>
                <a:gd name="T90" fmla="*/ 215 w 551"/>
                <a:gd name="T91" fmla="*/ 318 h 476"/>
                <a:gd name="T92" fmla="*/ 243 w 551"/>
                <a:gd name="T93" fmla="*/ 295 h 476"/>
                <a:gd name="T94" fmla="*/ 272 w 551"/>
                <a:gd name="T95" fmla="*/ 267 h 476"/>
                <a:gd name="T96" fmla="*/ 299 w 551"/>
                <a:gd name="T97" fmla="*/ 239 h 476"/>
                <a:gd name="T98" fmla="*/ 325 w 551"/>
                <a:gd name="T99" fmla="*/ 209 h 476"/>
                <a:gd name="T100" fmla="*/ 352 w 551"/>
                <a:gd name="T101" fmla="*/ 178 h 476"/>
                <a:gd name="T102" fmla="*/ 377 w 551"/>
                <a:gd name="T103" fmla="*/ 146 h 476"/>
                <a:gd name="T104" fmla="*/ 401 w 551"/>
                <a:gd name="T105" fmla="*/ 113 h 476"/>
                <a:gd name="T106" fmla="*/ 423 w 551"/>
                <a:gd name="T107" fmla="*/ 82 h 476"/>
                <a:gd name="T108" fmla="*/ 445 w 551"/>
                <a:gd name="T109" fmla="*/ 51 h 476"/>
                <a:gd name="T110" fmla="*/ 463 w 551"/>
                <a:gd name="T111" fmla="*/ 22 h 476"/>
                <a:gd name="T112" fmla="*/ 472 w 551"/>
                <a:gd name="T113" fmla="*/ 10 h 476"/>
                <a:gd name="T114" fmla="*/ 485 w 551"/>
                <a:gd name="T115" fmla="*/ 3 h 476"/>
                <a:gd name="T116" fmla="*/ 499 w 551"/>
                <a:gd name="T11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1" h="476">
                  <a:moveTo>
                    <a:pt x="499" y="0"/>
                  </a:moveTo>
                  <a:lnTo>
                    <a:pt x="514" y="1"/>
                  </a:lnTo>
                  <a:lnTo>
                    <a:pt x="528" y="6"/>
                  </a:lnTo>
                  <a:lnTo>
                    <a:pt x="539" y="15"/>
                  </a:lnTo>
                  <a:lnTo>
                    <a:pt x="548" y="28"/>
                  </a:lnTo>
                  <a:lnTo>
                    <a:pt x="551" y="43"/>
                  </a:lnTo>
                  <a:lnTo>
                    <a:pt x="550" y="58"/>
                  </a:lnTo>
                  <a:lnTo>
                    <a:pt x="545" y="72"/>
                  </a:lnTo>
                  <a:lnTo>
                    <a:pt x="539" y="81"/>
                  </a:lnTo>
                  <a:lnTo>
                    <a:pt x="531" y="94"/>
                  </a:lnTo>
                  <a:lnTo>
                    <a:pt x="521" y="110"/>
                  </a:lnTo>
                  <a:lnTo>
                    <a:pt x="507" y="130"/>
                  </a:lnTo>
                  <a:lnTo>
                    <a:pt x="491" y="154"/>
                  </a:lnTo>
                  <a:lnTo>
                    <a:pt x="473" y="179"/>
                  </a:lnTo>
                  <a:lnTo>
                    <a:pt x="453" y="205"/>
                  </a:lnTo>
                  <a:lnTo>
                    <a:pt x="431" y="233"/>
                  </a:lnTo>
                  <a:lnTo>
                    <a:pt x="408" y="262"/>
                  </a:lnTo>
                  <a:lnTo>
                    <a:pt x="382" y="291"/>
                  </a:lnTo>
                  <a:lnTo>
                    <a:pt x="355" y="319"/>
                  </a:lnTo>
                  <a:lnTo>
                    <a:pt x="328" y="347"/>
                  </a:lnTo>
                  <a:lnTo>
                    <a:pt x="298" y="373"/>
                  </a:lnTo>
                  <a:lnTo>
                    <a:pt x="268" y="397"/>
                  </a:lnTo>
                  <a:lnTo>
                    <a:pt x="238" y="419"/>
                  </a:lnTo>
                  <a:lnTo>
                    <a:pt x="206" y="438"/>
                  </a:lnTo>
                  <a:lnTo>
                    <a:pt x="175" y="454"/>
                  </a:lnTo>
                  <a:lnTo>
                    <a:pt x="142" y="466"/>
                  </a:lnTo>
                  <a:lnTo>
                    <a:pt x="109" y="473"/>
                  </a:lnTo>
                  <a:lnTo>
                    <a:pt x="78" y="476"/>
                  </a:lnTo>
                  <a:lnTo>
                    <a:pt x="58" y="475"/>
                  </a:lnTo>
                  <a:lnTo>
                    <a:pt x="38" y="472"/>
                  </a:lnTo>
                  <a:lnTo>
                    <a:pt x="23" y="467"/>
                  </a:lnTo>
                  <a:lnTo>
                    <a:pt x="11" y="457"/>
                  </a:lnTo>
                  <a:lnTo>
                    <a:pt x="4" y="445"/>
                  </a:lnTo>
                  <a:lnTo>
                    <a:pt x="0" y="430"/>
                  </a:lnTo>
                  <a:lnTo>
                    <a:pt x="1" y="415"/>
                  </a:lnTo>
                  <a:lnTo>
                    <a:pt x="6" y="400"/>
                  </a:lnTo>
                  <a:lnTo>
                    <a:pt x="15" y="389"/>
                  </a:lnTo>
                  <a:lnTo>
                    <a:pt x="28" y="381"/>
                  </a:lnTo>
                  <a:lnTo>
                    <a:pt x="43" y="377"/>
                  </a:lnTo>
                  <a:lnTo>
                    <a:pt x="58" y="378"/>
                  </a:lnTo>
                  <a:lnTo>
                    <a:pt x="82" y="380"/>
                  </a:lnTo>
                  <a:lnTo>
                    <a:pt x="106" y="377"/>
                  </a:lnTo>
                  <a:lnTo>
                    <a:pt x="132" y="369"/>
                  </a:lnTo>
                  <a:lnTo>
                    <a:pt x="160" y="356"/>
                  </a:lnTo>
                  <a:lnTo>
                    <a:pt x="187" y="339"/>
                  </a:lnTo>
                  <a:lnTo>
                    <a:pt x="215" y="318"/>
                  </a:lnTo>
                  <a:lnTo>
                    <a:pt x="243" y="295"/>
                  </a:lnTo>
                  <a:lnTo>
                    <a:pt x="272" y="267"/>
                  </a:lnTo>
                  <a:lnTo>
                    <a:pt x="299" y="239"/>
                  </a:lnTo>
                  <a:lnTo>
                    <a:pt x="325" y="209"/>
                  </a:lnTo>
                  <a:lnTo>
                    <a:pt x="352" y="178"/>
                  </a:lnTo>
                  <a:lnTo>
                    <a:pt x="377" y="146"/>
                  </a:lnTo>
                  <a:lnTo>
                    <a:pt x="401" y="113"/>
                  </a:lnTo>
                  <a:lnTo>
                    <a:pt x="423" y="82"/>
                  </a:lnTo>
                  <a:lnTo>
                    <a:pt x="445" y="51"/>
                  </a:lnTo>
                  <a:lnTo>
                    <a:pt x="463" y="22"/>
                  </a:lnTo>
                  <a:lnTo>
                    <a:pt x="472" y="10"/>
                  </a:lnTo>
                  <a:lnTo>
                    <a:pt x="485" y="3"/>
                  </a:lnTo>
                  <a:lnTo>
                    <a:pt x="4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94" name="Freeform 58"/>
            <p:cNvSpPr>
              <a:spLocks/>
            </p:cNvSpPr>
            <p:nvPr/>
          </p:nvSpPr>
          <p:spPr bwMode="auto">
            <a:xfrm>
              <a:off x="2895" y="1722"/>
              <a:ext cx="27" cy="57"/>
            </a:xfrm>
            <a:custGeom>
              <a:avLst/>
              <a:gdLst>
                <a:gd name="T0" fmla="*/ 355 w 395"/>
                <a:gd name="T1" fmla="*/ 0 h 851"/>
                <a:gd name="T2" fmla="*/ 382 w 395"/>
                <a:gd name="T3" fmla="*/ 12 h 851"/>
                <a:gd name="T4" fmla="*/ 395 w 395"/>
                <a:gd name="T5" fmla="*/ 39 h 851"/>
                <a:gd name="T6" fmla="*/ 391 w 395"/>
                <a:gd name="T7" fmla="*/ 68 h 851"/>
                <a:gd name="T8" fmla="*/ 381 w 395"/>
                <a:gd name="T9" fmla="*/ 82 h 851"/>
                <a:gd name="T10" fmla="*/ 371 w 395"/>
                <a:gd name="T11" fmla="*/ 95 h 851"/>
                <a:gd name="T12" fmla="*/ 358 w 395"/>
                <a:gd name="T13" fmla="*/ 120 h 851"/>
                <a:gd name="T14" fmla="*/ 341 w 395"/>
                <a:gd name="T15" fmla="*/ 159 h 851"/>
                <a:gd name="T16" fmla="*/ 324 w 395"/>
                <a:gd name="T17" fmla="*/ 214 h 851"/>
                <a:gd name="T18" fmla="*/ 311 w 395"/>
                <a:gd name="T19" fmla="*/ 283 h 851"/>
                <a:gd name="T20" fmla="*/ 305 w 395"/>
                <a:gd name="T21" fmla="*/ 371 h 851"/>
                <a:gd name="T22" fmla="*/ 307 w 395"/>
                <a:gd name="T23" fmla="*/ 478 h 851"/>
                <a:gd name="T24" fmla="*/ 306 w 395"/>
                <a:gd name="T25" fmla="*/ 492 h 851"/>
                <a:gd name="T26" fmla="*/ 301 w 395"/>
                <a:gd name="T27" fmla="*/ 517 h 851"/>
                <a:gd name="T28" fmla="*/ 291 w 395"/>
                <a:gd name="T29" fmla="*/ 557 h 851"/>
                <a:gd name="T30" fmla="*/ 276 w 395"/>
                <a:gd name="T31" fmla="*/ 607 h 851"/>
                <a:gd name="T32" fmla="*/ 254 w 395"/>
                <a:gd name="T33" fmla="*/ 664 h 851"/>
                <a:gd name="T34" fmla="*/ 226 w 395"/>
                <a:gd name="T35" fmla="*/ 720 h 851"/>
                <a:gd name="T36" fmla="*/ 189 w 395"/>
                <a:gd name="T37" fmla="*/ 773 h 851"/>
                <a:gd name="T38" fmla="*/ 142 w 395"/>
                <a:gd name="T39" fmla="*/ 815 h 851"/>
                <a:gd name="T40" fmla="*/ 86 w 395"/>
                <a:gd name="T41" fmla="*/ 843 h 851"/>
                <a:gd name="T42" fmla="*/ 47 w 395"/>
                <a:gd name="T43" fmla="*/ 851 h 851"/>
                <a:gd name="T44" fmla="*/ 22 w 395"/>
                <a:gd name="T45" fmla="*/ 842 h 851"/>
                <a:gd name="T46" fmla="*/ 4 w 395"/>
                <a:gd name="T47" fmla="*/ 822 h 851"/>
                <a:gd name="T48" fmla="*/ 1 w 395"/>
                <a:gd name="T49" fmla="*/ 794 h 851"/>
                <a:gd name="T50" fmla="*/ 15 w 395"/>
                <a:gd name="T51" fmla="*/ 768 h 851"/>
                <a:gd name="T52" fmla="*/ 41 w 395"/>
                <a:gd name="T53" fmla="*/ 755 h 851"/>
                <a:gd name="T54" fmla="*/ 86 w 395"/>
                <a:gd name="T55" fmla="*/ 737 h 851"/>
                <a:gd name="T56" fmla="*/ 123 w 395"/>
                <a:gd name="T57" fmla="*/ 701 h 851"/>
                <a:gd name="T58" fmla="*/ 154 w 395"/>
                <a:gd name="T59" fmla="*/ 653 h 851"/>
                <a:gd name="T60" fmla="*/ 178 w 395"/>
                <a:gd name="T61" fmla="*/ 598 h 851"/>
                <a:gd name="T62" fmla="*/ 196 w 395"/>
                <a:gd name="T63" fmla="*/ 544 h 851"/>
                <a:gd name="T64" fmla="*/ 208 w 395"/>
                <a:gd name="T65" fmla="*/ 498 h 851"/>
                <a:gd name="T66" fmla="*/ 209 w 395"/>
                <a:gd name="T67" fmla="*/ 417 h 851"/>
                <a:gd name="T68" fmla="*/ 212 w 395"/>
                <a:gd name="T69" fmla="*/ 311 h 851"/>
                <a:gd name="T70" fmla="*/ 225 w 395"/>
                <a:gd name="T71" fmla="*/ 222 h 851"/>
                <a:gd name="T72" fmla="*/ 243 w 395"/>
                <a:gd name="T73" fmla="*/ 152 h 851"/>
                <a:gd name="T74" fmla="*/ 263 w 395"/>
                <a:gd name="T75" fmla="*/ 96 h 851"/>
                <a:gd name="T76" fmla="*/ 284 w 395"/>
                <a:gd name="T77" fmla="*/ 56 h 851"/>
                <a:gd name="T78" fmla="*/ 301 w 395"/>
                <a:gd name="T79" fmla="*/ 29 h 851"/>
                <a:gd name="T80" fmla="*/ 312 w 395"/>
                <a:gd name="T81" fmla="*/ 16 h 851"/>
                <a:gd name="T82" fmla="*/ 327 w 395"/>
                <a:gd name="T83" fmla="*/ 4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5" h="851">
                  <a:moveTo>
                    <a:pt x="341" y="0"/>
                  </a:moveTo>
                  <a:lnTo>
                    <a:pt x="355" y="0"/>
                  </a:lnTo>
                  <a:lnTo>
                    <a:pt x="369" y="4"/>
                  </a:lnTo>
                  <a:lnTo>
                    <a:pt x="382" y="12"/>
                  </a:lnTo>
                  <a:lnTo>
                    <a:pt x="391" y="25"/>
                  </a:lnTo>
                  <a:lnTo>
                    <a:pt x="395" y="39"/>
                  </a:lnTo>
                  <a:lnTo>
                    <a:pt x="395" y="54"/>
                  </a:lnTo>
                  <a:lnTo>
                    <a:pt x="391" y="68"/>
                  </a:lnTo>
                  <a:lnTo>
                    <a:pt x="383" y="80"/>
                  </a:lnTo>
                  <a:lnTo>
                    <a:pt x="381" y="82"/>
                  </a:lnTo>
                  <a:lnTo>
                    <a:pt x="376" y="87"/>
                  </a:lnTo>
                  <a:lnTo>
                    <a:pt x="371" y="95"/>
                  </a:lnTo>
                  <a:lnTo>
                    <a:pt x="365" y="106"/>
                  </a:lnTo>
                  <a:lnTo>
                    <a:pt x="358" y="120"/>
                  </a:lnTo>
                  <a:lnTo>
                    <a:pt x="349" y="138"/>
                  </a:lnTo>
                  <a:lnTo>
                    <a:pt x="341" y="159"/>
                  </a:lnTo>
                  <a:lnTo>
                    <a:pt x="332" y="184"/>
                  </a:lnTo>
                  <a:lnTo>
                    <a:pt x="324" y="214"/>
                  </a:lnTo>
                  <a:lnTo>
                    <a:pt x="317" y="247"/>
                  </a:lnTo>
                  <a:lnTo>
                    <a:pt x="311" y="283"/>
                  </a:lnTo>
                  <a:lnTo>
                    <a:pt x="307" y="326"/>
                  </a:lnTo>
                  <a:lnTo>
                    <a:pt x="305" y="371"/>
                  </a:lnTo>
                  <a:lnTo>
                    <a:pt x="305" y="422"/>
                  </a:lnTo>
                  <a:lnTo>
                    <a:pt x="307" y="478"/>
                  </a:lnTo>
                  <a:lnTo>
                    <a:pt x="306" y="487"/>
                  </a:lnTo>
                  <a:lnTo>
                    <a:pt x="306" y="492"/>
                  </a:lnTo>
                  <a:lnTo>
                    <a:pt x="304" y="503"/>
                  </a:lnTo>
                  <a:lnTo>
                    <a:pt x="301" y="517"/>
                  </a:lnTo>
                  <a:lnTo>
                    <a:pt x="296" y="536"/>
                  </a:lnTo>
                  <a:lnTo>
                    <a:pt x="291" y="557"/>
                  </a:lnTo>
                  <a:lnTo>
                    <a:pt x="285" y="582"/>
                  </a:lnTo>
                  <a:lnTo>
                    <a:pt x="276" y="607"/>
                  </a:lnTo>
                  <a:lnTo>
                    <a:pt x="266" y="636"/>
                  </a:lnTo>
                  <a:lnTo>
                    <a:pt x="254" y="664"/>
                  </a:lnTo>
                  <a:lnTo>
                    <a:pt x="242" y="693"/>
                  </a:lnTo>
                  <a:lnTo>
                    <a:pt x="226" y="720"/>
                  </a:lnTo>
                  <a:lnTo>
                    <a:pt x="208" y="747"/>
                  </a:lnTo>
                  <a:lnTo>
                    <a:pt x="189" y="773"/>
                  </a:lnTo>
                  <a:lnTo>
                    <a:pt x="167" y="795"/>
                  </a:lnTo>
                  <a:lnTo>
                    <a:pt x="142" y="815"/>
                  </a:lnTo>
                  <a:lnTo>
                    <a:pt x="115" y="831"/>
                  </a:lnTo>
                  <a:lnTo>
                    <a:pt x="86" y="843"/>
                  </a:lnTo>
                  <a:lnTo>
                    <a:pt x="54" y="850"/>
                  </a:lnTo>
                  <a:lnTo>
                    <a:pt x="47" y="851"/>
                  </a:lnTo>
                  <a:lnTo>
                    <a:pt x="34" y="849"/>
                  </a:lnTo>
                  <a:lnTo>
                    <a:pt x="22" y="842"/>
                  </a:lnTo>
                  <a:lnTo>
                    <a:pt x="12" y="834"/>
                  </a:lnTo>
                  <a:lnTo>
                    <a:pt x="4" y="822"/>
                  </a:lnTo>
                  <a:lnTo>
                    <a:pt x="0" y="809"/>
                  </a:lnTo>
                  <a:lnTo>
                    <a:pt x="1" y="794"/>
                  </a:lnTo>
                  <a:lnTo>
                    <a:pt x="5" y="779"/>
                  </a:lnTo>
                  <a:lnTo>
                    <a:pt x="15" y="768"/>
                  </a:lnTo>
                  <a:lnTo>
                    <a:pt x="26" y="759"/>
                  </a:lnTo>
                  <a:lnTo>
                    <a:pt x="41" y="755"/>
                  </a:lnTo>
                  <a:lnTo>
                    <a:pt x="64" y="749"/>
                  </a:lnTo>
                  <a:lnTo>
                    <a:pt x="86" y="737"/>
                  </a:lnTo>
                  <a:lnTo>
                    <a:pt x="105" y="721"/>
                  </a:lnTo>
                  <a:lnTo>
                    <a:pt x="123" y="701"/>
                  </a:lnTo>
                  <a:lnTo>
                    <a:pt x="140" y="678"/>
                  </a:lnTo>
                  <a:lnTo>
                    <a:pt x="154" y="653"/>
                  </a:lnTo>
                  <a:lnTo>
                    <a:pt x="168" y="625"/>
                  </a:lnTo>
                  <a:lnTo>
                    <a:pt x="178" y="598"/>
                  </a:lnTo>
                  <a:lnTo>
                    <a:pt x="188" y="570"/>
                  </a:lnTo>
                  <a:lnTo>
                    <a:pt x="196" y="544"/>
                  </a:lnTo>
                  <a:lnTo>
                    <a:pt x="202" y="520"/>
                  </a:lnTo>
                  <a:lnTo>
                    <a:pt x="208" y="498"/>
                  </a:lnTo>
                  <a:lnTo>
                    <a:pt x="211" y="479"/>
                  </a:lnTo>
                  <a:lnTo>
                    <a:pt x="209" y="417"/>
                  </a:lnTo>
                  <a:lnTo>
                    <a:pt x="209" y="363"/>
                  </a:lnTo>
                  <a:lnTo>
                    <a:pt x="212" y="311"/>
                  </a:lnTo>
                  <a:lnTo>
                    <a:pt x="217" y="265"/>
                  </a:lnTo>
                  <a:lnTo>
                    <a:pt x="225" y="222"/>
                  </a:lnTo>
                  <a:lnTo>
                    <a:pt x="233" y="184"/>
                  </a:lnTo>
                  <a:lnTo>
                    <a:pt x="243" y="152"/>
                  </a:lnTo>
                  <a:lnTo>
                    <a:pt x="252" y="121"/>
                  </a:lnTo>
                  <a:lnTo>
                    <a:pt x="263" y="96"/>
                  </a:lnTo>
                  <a:lnTo>
                    <a:pt x="273" y="74"/>
                  </a:lnTo>
                  <a:lnTo>
                    <a:pt x="284" y="56"/>
                  </a:lnTo>
                  <a:lnTo>
                    <a:pt x="293" y="41"/>
                  </a:lnTo>
                  <a:lnTo>
                    <a:pt x="301" y="29"/>
                  </a:lnTo>
                  <a:lnTo>
                    <a:pt x="307" y="21"/>
                  </a:lnTo>
                  <a:lnTo>
                    <a:pt x="312" y="16"/>
                  </a:lnTo>
                  <a:lnTo>
                    <a:pt x="314" y="12"/>
                  </a:lnTo>
                  <a:lnTo>
                    <a:pt x="327" y="4"/>
                  </a:lnTo>
                  <a:lnTo>
                    <a:pt x="3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sp>
          <p:nvSpPr>
            <p:cNvPr id="7195" name="Freeform 59"/>
            <p:cNvSpPr>
              <a:spLocks/>
            </p:cNvSpPr>
            <p:nvPr/>
          </p:nvSpPr>
          <p:spPr bwMode="auto">
            <a:xfrm>
              <a:off x="2846" y="1719"/>
              <a:ext cx="24" cy="12"/>
            </a:xfrm>
            <a:custGeom>
              <a:avLst/>
              <a:gdLst>
                <a:gd name="T0" fmla="*/ 51 w 363"/>
                <a:gd name="T1" fmla="*/ 0 h 189"/>
                <a:gd name="T2" fmla="*/ 65 w 363"/>
                <a:gd name="T3" fmla="*/ 2 h 189"/>
                <a:gd name="T4" fmla="*/ 78 w 363"/>
                <a:gd name="T5" fmla="*/ 9 h 189"/>
                <a:gd name="T6" fmla="*/ 89 w 363"/>
                <a:gd name="T7" fmla="*/ 21 h 189"/>
                <a:gd name="T8" fmla="*/ 95 w 363"/>
                <a:gd name="T9" fmla="*/ 35 h 189"/>
                <a:gd name="T10" fmla="*/ 101 w 363"/>
                <a:gd name="T11" fmla="*/ 49 h 189"/>
                <a:gd name="T12" fmla="*/ 112 w 363"/>
                <a:gd name="T13" fmla="*/ 61 h 189"/>
                <a:gd name="T14" fmla="*/ 127 w 363"/>
                <a:gd name="T15" fmla="*/ 71 h 189"/>
                <a:gd name="T16" fmla="*/ 143 w 363"/>
                <a:gd name="T17" fmla="*/ 78 h 189"/>
                <a:gd name="T18" fmla="*/ 162 w 363"/>
                <a:gd name="T19" fmla="*/ 83 h 189"/>
                <a:gd name="T20" fmla="*/ 182 w 363"/>
                <a:gd name="T21" fmla="*/ 87 h 189"/>
                <a:gd name="T22" fmla="*/ 205 w 363"/>
                <a:gd name="T23" fmla="*/ 91 h 189"/>
                <a:gd name="T24" fmla="*/ 226 w 363"/>
                <a:gd name="T25" fmla="*/ 92 h 189"/>
                <a:gd name="T26" fmla="*/ 246 w 363"/>
                <a:gd name="T27" fmla="*/ 93 h 189"/>
                <a:gd name="T28" fmla="*/ 266 w 363"/>
                <a:gd name="T29" fmla="*/ 92 h 189"/>
                <a:gd name="T30" fmla="*/ 283 w 363"/>
                <a:gd name="T31" fmla="*/ 92 h 189"/>
                <a:gd name="T32" fmla="*/ 297 w 363"/>
                <a:gd name="T33" fmla="*/ 90 h 189"/>
                <a:gd name="T34" fmla="*/ 309 w 363"/>
                <a:gd name="T35" fmla="*/ 89 h 189"/>
                <a:gd name="T36" fmla="*/ 324 w 363"/>
                <a:gd name="T37" fmla="*/ 89 h 189"/>
                <a:gd name="T38" fmla="*/ 337 w 363"/>
                <a:gd name="T39" fmla="*/ 94 h 189"/>
                <a:gd name="T40" fmla="*/ 349 w 363"/>
                <a:gd name="T41" fmla="*/ 102 h 189"/>
                <a:gd name="T42" fmla="*/ 359 w 363"/>
                <a:gd name="T43" fmla="*/ 115 h 189"/>
                <a:gd name="T44" fmla="*/ 363 w 363"/>
                <a:gd name="T45" fmla="*/ 130 h 189"/>
                <a:gd name="T46" fmla="*/ 363 w 363"/>
                <a:gd name="T47" fmla="*/ 144 h 189"/>
                <a:gd name="T48" fmla="*/ 358 w 363"/>
                <a:gd name="T49" fmla="*/ 159 h 189"/>
                <a:gd name="T50" fmla="*/ 349 w 363"/>
                <a:gd name="T51" fmla="*/ 171 h 189"/>
                <a:gd name="T52" fmla="*/ 336 w 363"/>
                <a:gd name="T53" fmla="*/ 179 h 189"/>
                <a:gd name="T54" fmla="*/ 323 w 363"/>
                <a:gd name="T55" fmla="*/ 183 h 189"/>
                <a:gd name="T56" fmla="*/ 314 w 363"/>
                <a:gd name="T57" fmla="*/ 184 h 189"/>
                <a:gd name="T58" fmla="*/ 303 w 363"/>
                <a:gd name="T59" fmla="*/ 187 h 189"/>
                <a:gd name="T60" fmla="*/ 287 w 363"/>
                <a:gd name="T61" fmla="*/ 188 h 189"/>
                <a:gd name="T62" fmla="*/ 268 w 363"/>
                <a:gd name="T63" fmla="*/ 189 h 189"/>
                <a:gd name="T64" fmla="*/ 246 w 363"/>
                <a:gd name="T65" fmla="*/ 189 h 189"/>
                <a:gd name="T66" fmla="*/ 224 w 363"/>
                <a:gd name="T67" fmla="*/ 189 h 189"/>
                <a:gd name="T68" fmla="*/ 200 w 363"/>
                <a:gd name="T69" fmla="*/ 187 h 189"/>
                <a:gd name="T70" fmla="*/ 176 w 363"/>
                <a:gd name="T71" fmla="*/ 184 h 189"/>
                <a:gd name="T72" fmla="*/ 151 w 363"/>
                <a:gd name="T73" fmla="*/ 180 h 189"/>
                <a:gd name="T74" fmla="*/ 127 w 363"/>
                <a:gd name="T75" fmla="*/ 174 h 189"/>
                <a:gd name="T76" fmla="*/ 103 w 363"/>
                <a:gd name="T77" fmla="*/ 165 h 189"/>
                <a:gd name="T78" fmla="*/ 80 w 363"/>
                <a:gd name="T79" fmla="*/ 155 h 189"/>
                <a:gd name="T80" fmla="*/ 60 w 363"/>
                <a:gd name="T81" fmla="*/ 142 h 189"/>
                <a:gd name="T82" fmla="*/ 41 w 363"/>
                <a:gd name="T83" fmla="*/ 126 h 189"/>
                <a:gd name="T84" fmla="*/ 24 w 363"/>
                <a:gd name="T85" fmla="*/ 107 h 189"/>
                <a:gd name="T86" fmla="*/ 12 w 363"/>
                <a:gd name="T87" fmla="*/ 85 h 189"/>
                <a:gd name="T88" fmla="*/ 2 w 363"/>
                <a:gd name="T89" fmla="*/ 60 h 189"/>
                <a:gd name="T90" fmla="*/ 0 w 363"/>
                <a:gd name="T91" fmla="*/ 44 h 189"/>
                <a:gd name="T92" fmla="*/ 3 w 363"/>
                <a:gd name="T93" fmla="*/ 31 h 189"/>
                <a:gd name="T94" fmla="*/ 11 w 363"/>
                <a:gd name="T95" fmla="*/ 17 h 189"/>
                <a:gd name="T96" fmla="*/ 22 w 363"/>
                <a:gd name="T97" fmla="*/ 7 h 189"/>
                <a:gd name="T98" fmla="*/ 36 w 363"/>
                <a:gd name="T99" fmla="*/ 1 h 189"/>
                <a:gd name="T100" fmla="*/ 51 w 363"/>
                <a:gd name="T10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 h="189">
                  <a:moveTo>
                    <a:pt x="51" y="0"/>
                  </a:moveTo>
                  <a:lnTo>
                    <a:pt x="65" y="2"/>
                  </a:lnTo>
                  <a:lnTo>
                    <a:pt x="78" y="9"/>
                  </a:lnTo>
                  <a:lnTo>
                    <a:pt x="89" y="21"/>
                  </a:lnTo>
                  <a:lnTo>
                    <a:pt x="95" y="35"/>
                  </a:lnTo>
                  <a:lnTo>
                    <a:pt x="101" y="49"/>
                  </a:lnTo>
                  <a:lnTo>
                    <a:pt x="112" y="61"/>
                  </a:lnTo>
                  <a:lnTo>
                    <a:pt x="127" y="71"/>
                  </a:lnTo>
                  <a:lnTo>
                    <a:pt x="143" y="78"/>
                  </a:lnTo>
                  <a:lnTo>
                    <a:pt x="162" y="83"/>
                  </a:lnTo>
                  <a:lnTo>
                    <a:pt x="182" y="87"/>
                  </a:lnTo>
                  <a:lnTo>
                    <a:pt x="205" y="91"/>
                  </a:lnTo>
                  <a:lnTo>
                    <a:pt x="226" y="92"/>
                  </a:lnTo>
                  <a:lnTo>
                    <a:pt x="246" y="93"/>
                  </a:lnTo>
                  <a:lnTo>
                    <a:pt x="266" y="92"/>
                  </a:lnTo>
                  <a:lnTo>
                    <a:pt x="283" y="92"/>
                  </a:lnTo>
                  <a:lnTo>
                    <a:pt x="297" y="90"/>
                  </a:lnTo>
                  <a:lnTo>
                    <a:pt x="309" y="89"/>
                  </a:lnTo>
                  <a:lnTo>
                    <a:pt x="324" y="89"/>
                  </a:lnTo>
                  <a:lnTo>
                    <a:pt x="337" y="94"/>
                  </a:lnTo>
                  <a:lnTo>
                    <a:pt x="349" y="102"/>
                  </a:lnTo>
                  <a:lnTo>
                    <a:pt x="359" y="115"/>
                  </a:lnTo>
                  <a:lnTo>
                    <a:pt x="363" y="130"/>
                  </a:lnTo>
                  <a:lnTo>
                    <a:pt x="363" y="144"/>
                  </a:lnTo>
                  <a:lnTo>
                    <a:pt x="358" y="159"/>
                  </a:lnTo>
                  <a:lnTo>
                    <a:pt x="349" y="171"/>
                  </a:lnTo>
                  <a:lnTo>
                    <a:pt x="336" y="179"/>
                  </a:lnTo>
                  <a:lnTo>
                    <a:pt x="323" y="183"/>
                  </a:lnTo>
                  <a:lnTo>
                    <a:pt x="314" y="184"/>
                  </a:lnTo>
                  <a:lnTo>
                    <a:pt x="303" y="187"/>
                  </a:lnTo>
                  <a:lnTo>
                    <a:pt x="287" y="188"/>
                  </a:lnTo>
                  <a:lnTo>
                    <a:pt x="268" y="189"/>
                  </a:lnTo>
                  <a:lnTo>
                    <a:pt x="246" y="189"/>
                  </a:lnTo>
                  <a:lnTo>
                    <a:pt x="224" y="189"/>
                  </a:lnTo>
                  <a:lnTo>
                    <a:pt x="200" y="187"/>
                  </a:lnTo>
                  <a:lnTo>
                    <a:pt x="176" y="184"/>
                  </a:lnTo>
                  <a:lnTo>
                    <a:pt x="151" y="180"/>
                  </a:lnTo>
                  <a:lnTo>
                    <a:pt x="127" y="174"/>
                  </a:lnTo>
                  <a:lnTo>
                    <a:pt x="103" y="165"/>
                  </a:lnTo>
                  <a:lnTo>
                    <a:pt x="80" y="155"/>
                  </a:lnTo>
                  <a:lnTo>
                    <a:pt x="60" y="142"/>
                  </a:lnTo>
                  <a:lnTo>
                    <a:pt x="41" y="126"/>
                  </a:lnTo>
                  <a:lnTo>
                    <a:pt x="24" y="107"/>
                  </a:lnTo>
                  <a:lnTo>
                    <a:pt x="12" y="85"/>
                  </a:lnTo>
                  <a:lnTo>
                    <a:pt x="2" y="60"/>
                  </a:lnTo>
                  <a:lnTo>
                    <a:pt x="0" y="44"/>
                  </a:lnTo>
                  <a:lnTo>
                    <a:pt x="3" y="31"/>
                  </a:lnTo>
                  <a:lnTo>
                    <a:pt x="11" y="17"/>
                  </a:lnTo>
                  <a:lnTo>
                    <a:pt x="22" y="7"/>
                  </a:lnTo>
                  <a:lnTo>
                    <a:pt x="36" y="1"/>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itchFamily="34" charset="0"/>
                <a:cs typeface="Arial" pitchFamily="34" charset="0"/>
              </a:endParaRPr>
            </a:p>
          </p:txBody>
        </p:sp>
      </p:gr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624" y="1659081"/>
            <a:ext cx="6453180" cy="327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254258"/>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1180021" y="1047750"/>
            <a:ext cx="2172779" cy="2362200"/>
            <a:chOff x="576" y="756"/>
            <a:chExt cx="975" cy="1060"/>
          </a:xfrm>
        </p:grpSpPr>
        <p:sp>
          <p:nvSpPr>
            <p:cNvPr id="5" name="AutoShape 4"/>
            <p:cNvSpPr>
              <a:spLocks noChangeAspect="1" noChangeArrowheads="1" noTextEdit="1"/>
            </p:cNvSpPr>
            <p:nvPr/>
          </p:nvSpPr>
          <p:spPr bwMode="auto">
            <a:xfrm>
              <a:off x="576" y="756"/>
              <a:ext cx="975" cy="10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576" y="756"/>
              <a:ext cx="975" cy="106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782" y="1072"/>
              <a:ext cx="757" cy="687"/>
            </a:xfrm>
            <a:custGeom>
              <a:avLst/>
              <a:gdLst>
                <a:gd name="T0" fmla="*/ 2476 w 3027"/>
                <a:gd name="T1" fmla="*/ 10 h 2745"/>
                <a:gd name="T2" fmla="*/ 2673 w 3027"/>
                <a:gd name="T3" fmla="*/ 74 h 2745"/>
                <a:gd name="T4" fmla="*/ 2839 w 3027"/>
                <a:gd name="T5" fmla="*/ 200 h 2745"/>
                <a:gd name="T6" fmla="*/ 2959 w 3027"/>
                <a:gd name="T7" fmla="*/ 397 h 2745"/>
                <a:gd name="T8" fmla="*/ 3021 w 3027"/>
                <a:gd name="T9" fmla="*/ 669 h 2745"/>
                <a:gd name="T10" fmla="*/ 3003 w 3027"/>
                <a:gd name="T11" fmla="*/ 1063 h 2745"/>
                <a:gd name="T12" fmla="*/ 2891 w 3027"/>
                <a:gd name="T13" fmla="*/ 1422 h 2745"/>
                <a:gd name="T14" fmla="*/ 2709 w 3027"/>
                <a:gd name="T15" fmla="*/ 1739 h 2745"/>
                <a:gd name="T16" fmla="*/ 2480 w 3027"/>
                <a:gd name="T17" fmla="*/ 2017 h 2745"/>
                <a:gd name="T18" fmla="*/ 2230 w 3027"/>
                <a:gd name="T19" fmla="*/ 2252 h 2745"/>
                <a:gd name="T20" fmla="*/ 1982 w 3027"/>
                <a:gd name="T21" fmla="*/ 2443 h 2745"/>
                <a:gd name="T22" fmla="*/ 1761 w 3027"/>
                <a:gd name="T23" fmla="*/ 2590 h 2745"/>
                <a:gd name="T24" fmla="*/ 1589 w 3027"/>
                <a:gd name="T25" fmla="*/ 2689 h 2745"/>
                <a:gd name="T26" fmla="*/ 1491 w 3027"/>
                <a:gd name="T27" fmla="*/ 2739 h 2745"/>
                <a:gd name="T28" fmla="*/ 1465 w 3027"/>
                <a:gd name="T29" fmla="*/ 2739 h 2745"/>
                <a:gd name="T30" fmla="*/ 1375 w 3027"/>
                <a:gd name="T31" fmla="*/ 2693 h 2745"/>
                <a:gd name="T32" fmla="*/ 1304 w 3027"/>
                <a:gd name="T33" fmla="*/ 2583 h 2745"/>
                <a:gd name="T34" fmla="*/ 1449 w 3027"/>
                <a:gd name="T35" fmla="*/ 2355 h 2745"/>
                <a:gd name="T36" fmla="*/ 1557 w 3027"/>
                <a:gd name="T37" fmla="*/ 2044 h 2745"/>
                <a:gd name="T38" fmla="*/ 1706 w 3027"/>
                <a:gd name="T39" fmla="*/ 1811 h 2745"/>
                <a:gd name="T40" fmla="*/ 1883 w 3027"/>
                <a:gd name="T41" fmla="*/ 1658 h 2745"/>
                <a:gd name="T42" fmla="*/ 1970 w 3027"/>
                <a:gd name="T43" fmla="*/ 1435 h 2745"/>
                <a:gd name="T44" fmla="*/ 1941 w 3027"/>
                <a:gd name="T45" fmla="*/ 1193 h 2745"/>
                <a:gd name="T46" fmla="*/ 1807 w 3027"/>
                <a:gd name="T47" fmla="*/ 1002 h 2745"/>
                <a:gd name="T48" fmla="*/ 1600 w 3027"/>
                <a:gd name="T49" fmla="*/ 891 h 2745"/>
                <a:gd name="T50" fmla="*/ 1356 w 3027"/>
                <a:gd name="T51" fmla="*/ 891 h 2745"/>
                <a:gd name="T52" fmla="*/ 1149 w 3027"/>
                <a:gd name="T53" fmla="*/ 1002 h 2745"/>
                <a:gd name="T54" fmla="*/ 1016 w 3027"/>
                <a:gd name="T55" fmla="*/ 1193 h 2745"/>
                <a:gd name="T56" fmla="*/ 986 w 3027"/>
                <a:gd name="T57" fmla="*/ 1435 h 2745"/>
                <a:gd name="T58" fmla="*/ 1072 w 3027"/>
                <a:gd name="T59" fmla="*/ 1656 h 2745"/>
                <a:gd name="T60" fmla="*/ 1246 w 3027"/>
                <a:gd name="T61" fmla="*/ 1810 h 2745"/>
                <a:gd name="T62" fmla="*/ 1259 w 3027"/>
                <a:gd name="T63" fmla="*/ 2035 h 2745"/>
                <a:gd name="T64" fmla="*/ 1161 w 3027"/>
                <a:gd name="T65" fmla="*/ 2276 h 2745"/>
                <a:gd name="T66" fmla="*/ 1004 w 3027"/>
                <a:gd name="T67" fmla="*/ 2464 h 2745"/>
                <a:gd name="T68" fmla="*/ 718 w 3027"/>
                <a:gd name="T69" fmla="*/ 2244 h 2745"/>
                <a:gd name="T70" fmla="*/ 430 w 3027"/>
                <a:gd name="T71" fmla="*/ 1965 h 2745"/>
                <a:gd name="T72" fmla="*/ 178 w 3027"/>
                <a:gd name="T73" fmla="*/ 1629 h 2745"/>
                <a:gd name="T74" fmla="*/ 0 w 3027"/>
                <a:gd name="T75" fmla="*/ 1238 h 2745"/>
                <a:gd name="T76" fmla="*/ 90 w 3027"/>
                <a:gd name="T77" fmla="*/ 1026 h 2745"/>
                <a:gd name="T78" fmla="*/ 314 w 3027"/>
                <a:gd name="T79" fmla="*/ 893 h 2745"/>
                <a:gd name="T80" fmla="*/ 541 w 3027"/>
                <a:gd name="T81" fmla="*/ 713 h 2745"/>
                <a:gd name="T82" fmla="*/ 682 w 3027"/>
                <a:gd name="T83" fmla="*/ 458 h 2745"/>
                <a:gd name="T84" fmla="*/ 714 w 3027"/>
                <a:gd name="T85" fmla="*/ 208 h 2745"/>
                <a:gd name="T86" fmla="*/ 696 w 3027"/>
                <a:gd name="T87" fmla="*/ 5 h 2745"/>
                <a:gd name="T88" fmla="*/ 982 w 3027"/>
                <a:gd name="T89" fmla="*/ 73 h 2745"/>
                <a:gd name="T90" fmla="*/ 1237 w 3027"/>
                <a:gd name="T91" fmla="*/ 215 h 2745"/>
                <a:gd name="T92" fmla="*/ 1422 w 3027"/>
                <a:gd name="T93" fmla="*/ 415 h 2745"/>
                <a:gd name="T94" fmla="*/ 1518 w 3027"/>
                <a:gd name="T95" fmla="*/ 444 h 2745"/>
                <a:gd name="T96" fmla="*/ 1638 w 3027"/>
                <a:gd name="T97" fmla="*/ 286 h 2745"/>
                <a:gd name="T98" fmla="*/ 1803 w 3027"/>
                <a:gd name="T99" fmla="*/ 158 h 2745"/>
                <a:gd name="T100" fmla="*/ 1999 w 3027"/>
                <a:gd name="T101" fmla="*/ 63 h 2745"/>
                <a:gd name="T102" fmla="*/ 2210 w 3027"/>
                <a:gd name="T103" fmla="*/ 9 h 2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7" h="2745">
                  <a:moveTo>
                    <a:pt x="2318" y="0"/>
                  </a:moveTo>
                  <a:lnTo>
                    <a:pt x="2371" y="0"/>
                  </a:lnTo>
                  <a:lnTo>
                    <a:pt x="2424" y="3"/>
                  </a:lnTo>
                  <a:lnTo>
                    <a:pt x="2476" y="10"/>
                  </a:lnTo>
                  <a:lnTo>
                    <a:pt x="2528" y="20"/>
                  </a:lnTo>
                  <a:lnTo>
                    <a:pt x="2578" y="34"/>
                  </a:lnTo>
                  <a:lnTo>
                    <a:pt x="2625" y="52"/>
                  </a:lnTo>
                  <a:lnTo>
                    <a:pt x="2673" y="74"/>
                  </a:lnTo>
                  <a:lnTo>
                    <a:pt x="2717" y="99"/>
                  </a:lnTo>
                  <a:lnTo>
                    <a:pt x="2760" y="128"/>
                  </a:lnTo>
                  <a:lnTo>
                    <a:pt x="2800" y="163"/>
                  </a:lnTo>
                  <a:lnTo>
                    <a:pt x="2839" y="200"/>
                  </a:lnTo>
                  <a:lnTo>
                    <a:pt x="2873" y="242"/>
                  </a:lnTo>
                  <a:lnTo>
                    <a:pt x="2905" y="289"/>
                  </a:lnTo>
                  <a:lnTo>
                    <a:pt x="2934" y="340"/>
                  </a:lnTo>
                  <a:lnTo>
                    <a:pt x="2959" y="397"/>
                  </a:lnTo>
                  <a:lnTo>
                    <a:pt x="2981" y="457"/>
                  </a:lnTo>
                  <a:lnTo>
                    <a:pt x="2999" y="523"/>
                  </a:lnTo>
                  <a:lnTo>
                    <a:pt x="3012" y="593"/>
                  </a:lnTo>
                  <a:lnTo>
                    <a:pt x="3021" y="669"/>
                  </a:lnTo>
                  <a:lnTo>
                    <a:pt x="3027" y="770"/>
                  </a:lnTo>
                  <a:lnTo>
                    <a:pt x="3026" y="871"/>
                  </a:lnTo>
                  <a:lnTo>
                    <a:pt x="3017" y="968"/>
                  </a:lnTo>
                  <a:lnTo>
                    <a:pt x="3003" y="1063"/>
                  </a:lnTo>
                  <a:lnTo>
                    <a:pt x="2984" y="1157"/>
                  </a:lnTo>
                  <a:lnTo>
                    <a:pt x="2958" y="1247"/>
                  </a:lnTo>
                  <a:lnTo>
                    <a:pt x="2927" y="1336"/>
                  </a:lnTo>
                  <a:lnTo>
                    <a:pt x="2891" y="1422"/>
                  </a:lnTo>
                  <a:lnTo>
                    <a:pt x="2851" y="1504"/>
                  </a:lnTo>
                  <a:lnTo>
                    <a:pt x="2808" y="1585"/>
                  </a:lnTo>
                  <a:lnTo>
                    <a:pt x="2760" y="1663"/>
                  </a:lnTo>
                  <a:lnTo>
                    <a:pt x="2709" y="1739"/>
                  </a:lnTo>
                  <a:lnTo>
                    <a:pt x="2655" y="1812"/>
                  </a:lnTo>
                  <a:lnTo>
                    <a:pt x="2598" y="1883"/>
                  </a:lnTo>
                  <a:lnTo>
                    <a:pt x="2541" y="1951"/>
                  </a:lnTo>
                  <a:lnTo>
                    <a:pt x="2480" y="2017"/>
                  </a:lnTo>
                  <a:lnTo>
                    <a:pt x="2419" y="2080"/>
                  </a:lnTo>
                  <a:lnTo>
                    <a:pt x="2357" y="2140"/>
                  </a:lnTo>
                  <a:lnTo>
                    <a:pt x="2294" y="2198"/>
                  </a:lnTo>
                  <a:lnTo>
                    <a:pt x="2230" y="2252"/>
                  </a:lnTo>
                  <a:lnTo>
                    <a:pt x="2167" y="2305"/>
                  </a:lnTo>
                  <a:lnTo>
                    <a:pt x="2105" y="2353"/>
                  </a:lnTo>
                  <a:lnTo>
                    <a:pt x="2042" y="2400"/>
                  </a:lnTo>
                  <a:lnTo>
                    <a:pt x="1982" y="2443"/>
                  </a:lnTo>
                  <a:lnTo>
                    <a:pt x="1924" y="2484"/>
                  </a:lnTo>
                  <a:lnTo>
                    <a:pt x="1866" y="2523"/>
                  </a:lnTo>
                  <a:lnTo>
                    <a:pt x="1812" y="2558"/>
                  </a:lnTo>
                  <a:lnTo>
                    <a:pt x="1761" y="2590"/>
                  </a:lnTo>
                  <a:lnTo>
                    <a:pt x="1712" y="2619"/>
                  </a:lnTo>
                  <a:lnTo>
                    <a:pt x="1667" y="2645"/>
                  </a:lnTo>
                  <a:lnTo>
                    <a:pt x="1626" y="2668"/>
                  </a:lnTo>
                  <a:lnTo>
                    <a:pt x="1589" y="2689"/>
                  </a:lnTo>
                  <a:lnTo>
                    <a:pt x="1557" y="2705"/>
                  </a:lnTo>
                  <a:lnTo>
                    <a:pt x="1530" y="2720"/>
                  </a:lnTo>
                  <a:lnTo>
                    <a:pt x="1508" y="2731"/>
                  </a:lnTo>
                  <a:lnTo>
                    <a:pt x="1491" y="2739"/>
                  </a:lnTo>
                  <a:lnTo>
                    <a:pt x="1481" y="2743"/>
                  </a:lnTo>
                  <a:lnTo>
                    <a:pt x="1478" y="2745"/>
                  </a:lnTo>
                  <a:lnTo>
                    <a:pt x="1474" y="2744"/>
                  </a:lnTo>
                  <a:lnTo>
                    <a:pt x="1465" y="2739"/>
                  </a:lnTo>
                  <a:lnTo>
                    <a:pt x="1451" y="2731"/>
                  </a:lnTo>
                  <a:lnTo>
                    <a:pt x="1431" y="2721"/>
                  </a:lnTo>
                  <a:lnTo>
                    <a:pt x="1405" y="2708"/>
                  </a:lnTo>
                  <a:lnTo>
                    <a:pt x="1375" y="2693"/>
                  </a:lnTo>
                  <a:lnTo>
                    <a:pt x="1342" y="2675"/>
                  </a:lnTo>
                  <a:lnTo>
                    <a:pt x="1304" y="2653"/>
                  </a:lnTo>
                  <a:lnTo>
                    <a:pt x="1262" y="2630"/>
                  </a:lnTo>
                  <a:lnTo>
                    <a:pt x="1304" y="2583"/>
                  </a:lnTo>
                  <a:lnTo>
                    <a:pt x="1343" y="2533"/>
                  </a:lnTo>
                  <a:lnTo>
                    <a:pt x="1381" y="2479"/>
                  </a:lnTo>
                  <a:lnTo>
                    <a:pt x="1415" y="2420"/>
                  </a:lnTo>
                  <a:lnTo>
                    <a:pt x="1449" y="2355"/>
                  </a:lnTo>
                  <a:lnTo>
                    <a:pt x="1480" y="2285"/>
                  </a:lnTo>
                  <a:lnTo>
                    <a:pt x="1508" y="2211"/>
                  </a:lnTo>
                  <a:lnTo>
                    <a:pt x="1533" y="2130"/>
                  </a:lnTo>
                  <a:lnTo>
                    <a:pt x="1557" y="2044"/>
                  </a:lnTo>
                  <a:lnTo>
                    <a:pt x="1576" y="1953"/>
                  </a:lnTo>
                  <a:lnTo>
                    <a:pt x="1593" y="1854"/>
                  </a:lnTo>
                  <a:lnTo>
                    <a:pt x="1650" y="1836"/>
                  </a:lnTo>
                  <a:lnTo>
                    <a:pt x="1706" y="1811"/>
                  </a:lnTo>
                  <a:lnTo>
                    <a:pt x="1757" y="1782"/>
                  </a:lnTo>
                  <a:lnTo>
                    <a:pt x="1803" y="1746"/>
                  </a:lnTo>
                  <a:lnTo>
                    <a:pt x="1846" y="1703"/>
                  </a:lnTo>
                  <a:lnTo>
                    <a:pt x="1883" y="1658"/>
                  </a:lnTo>
                  <a:lnTo>
                    <a:pt x="1915" y="1607"/>
                  </a:lnTo>
                  <a:lnTo>
                    <a:pt x="1939" y="1553"/>
                  </a:lnTo>
                  <a:lnTo>
                    <a:pt x="1959" y="1495"/>
                  </a:lnTo>
                  <a:lnTo>
                    <a:pt x="1970" y="1435"/>
                  </a:lnTo>
                  <a:lnTo>
                    <a:pt x="1974" y="1372"/>
                  </a:lnTo>
                  <a:lnTo>
                    <a:pt x="1970" y="1310"/>
                  </a:lnTo>
                  <a:lnTo>
                    <a:pt x="1959" y="1250"/>
                  </a:lnTo>
                  <a:lnTo>
                    <a:pt x="1941" y="1193"/>
                  </a:lnTo>
                  <a:lnTo>
                    <a:pt x="1916" y="1139"/>
                  </a:lnTo>
                  <a:lnTo>
                    <a:pt x="1885" y="1089"/>
                  </a:lnTo>
                  <a:lnTo>
                    <a:pt x="1850" y="1043"/>
                  </a:lnTo>
                  <a:lnTo>
                    <a:pt x="1807" y="1002"/>
                  </a:lnTo>
                  <a:lnTo>
                    <a:pt x="1762" y="964"/>
                  </a:lnTo>
                  <a:lnTo>
                    <a:pt x="1712" y="934"/>
                  </a:lnTo>
                  <a:lnTo>
                    <a:pt x="1658" y="909"/>
                  </a:lnTo>
                  <a:lnTo>
                    <a:pt x="1600" y="891"/>
                  </a:lnTo>
                  <a:lnTo>
                    <a:pt x="1541" y="880"/>
                  </a:lnTo>
                  <a:lnTo>
                    <a:pt x="1478" y="876"/>
                  </a:lnTo>
                  <a:lnTo>
                    <a:pt x="1417" y="880"/>
                  </a:lnTo>
                  <a:lnTo>
                    <a:pt x="1356" y="891"/>
                  </a:lnTo>
                  <a:lnTo>
                    <a:pt x="1300" y="909"/>
                  </a:lnTo>
                  <a:lnTo>
                    <a:pt x="1246" y="934"/>
                  </a:lnTo>
                  <a:lnTo>
                    <a:pt x="1196" y="964"/>
                  </a:lnTo>
                  <a:lnTo>
                    <a:pt x="1149" y="1002"/>
                  </a:lnTo>
                  <a:lnTo>
                    <a:pt x="1108" y="1043"/>
                  </a:lnTo>
                  <a:lnTo>
                    <a:pt x="1071" y="1089"/>
                  </a:lnTo>
                  <a:lnTo>
                    <a:pt x="1040" y="1139"/>
                  </a:lnTo>
                  <a:lnTo>
                    <a:pt x="1016" y="1193"/>
                  </a:lnTo>
                  <a:lnTo>
                    <a:pt x="998" y="1250"/>
                  </a:lnTo>
                  <a:lnTo>
                    <a:pt x="986" y="1310"/>
                  </a:lnTo>
                  <a:lnTo>
                    <a:pt x="982" y="1372"/>
                  </a:lnTo>
                  <a:lnTo>
                    <a:pt x="986" y="1435"/>
                  </a:lnTo>
                  <a:lnTo>
                    <a:pt x="998" y="1494"/>
                  </a:lnTo>
                  <a:lnTo>
                    <a:pt x="1016" y="1552"/>
                  </a:lnTo>
                  <a:lnTo>
                    <a:pt x="1042" y="1606"/>
                  </a:lnTo>
                  <a:lnTo>
                    <a:pt x="1072" y="1656"/>
                  </a:lnTo>
                  <a:lnTo>
                    <a:pt x="1108" y="1701"/>
                  </a:lnTo>
                  <a:lnTo>
                    <a:pt x="1149" y="1743"/>
                  </a:lnTo>
                  <a:lnTo>
                    <a:pt x="1196" y="1779"/>
                  </a:lnTo>
                  <a:lnTo>
                    <a:pt x="1246" y="1810"/>
                  </a:lnTo>
                  <a:lnTo>
                    <a:pt x="1300" y="1834"/>
                  </a:lnTo>
                  <a:lnTo>
                    <a:pt x="1288" y="1902"/>
                  </a:lnTo>
                  <a:lnTo>
                    <a:pt x="1275" y="1969"/>
                  </a:lnTo>
                  <a:lnTo>
                    <a:pt x="1259" y="2035"/>
                  </a:lnTo>
                  <a:lnTo>
                    <a:pt x="1239" y="2099"/>
                  </a:lnTo>
                  <a:lnTo>
                    <a:pt x="1216" y="2161"/>
                  </a:lnTo>
                  <a:lnTo>
                    <a:pt x="1191" y="2220"/>
                  </a:lnTo>
                  <a:lnTo>
                    <a:pt x="1161" y="2276"/>
                  </a:lnTo>
                  <a:lnTo>
                    <a:pt x="1129" y="2329"/>
                  </a:lnTo>
                  <a:lnTo>
                    <a:pt x="1092" y="2378"/>
                  </a:lnTo>
                  <a:lnTo>
                    <a:pt x="1050" y="2423"/>
                  </a:lnTo>
                  <a:lnTo>
                    <a:pt x="1004" y="2464"/>
                  </a:lnTo>
                  <a:lnTo>
                    <a:pt x="935" y="2415"/>
                  </a:lnTo>
                  <a:lnTo>
                    <a:pt x="864" y="2361"/>
                  </a:lnTo>
                  <a:lnTo>
                    <a:pt x="791" y="2305"/>
                  </a:lnTo>
                  <a:lnTo>
                    <a:pt x="718" y="2244"/>
                  </a:lnTo>
                  <a:lnTo>
                    <a:pt x="645" y="2180"/>
                  </a:lnTo>
                  <a:lnTo>
                    <a:pt x="571" y="2112"/>
                  </a:lnTo>
                  <a:lnTo>
                    <a:pt x="501" y="2040"/>
                  </a:lnTo>
                  <a:lnTo>
                    <a:pt x="430" y="1965"/>
                  </a:lnTo>
                  <a:lnTo>
                    <a:pt x="363" y="1886"/>
                  </a:lnTo>
                  <a:lnTo>
                    <a:pt x="298" y="1804"/>
                  </a:lnTo>
                  <a:lnTo>
                    <a:pt x="236" y="1717"/>
                  </a:lnTo>
                  <a:lnTo>
                    <a:pt x="178" y="1629"/>
                  </a:lnTo>
                  <a:lnTo>
                    <a:pt x="126" y="1536"/>
                  </a:lnTo>
                  <a:lnTo>
                    <a:pt x="78" y="1440"/>
                  </a:lnTo>
                  <a:lnTo>
                    <a:pt x="36" y="1341"/>
                  </a:lnTo>
                  <a:lnTo>
                    <a:pt x="0" y="1238"/>
                  </a:lnTo>
                  <a:lnTo>
                    <a:pt x="27" y="1189"/>
                  </a:lnTo>
                  <a:lnTo>
                    <a:pt x="51" y="1139"/>
                  </a:lnTo>
                  <a:lnTo>
                    <a:pt x="73" y="1084"/>
                  </a:lnTo>
                  <a:lnTo>
                    <a:pt x="90" y="1026"/>
                  </a:lnTo>
                  <a:lnTo>
                    <a:pt x="104" y="964"/>
                  </a:lnTo>
                  <a:lnTo>
                    <a:pt x="178" y="947"/>
                  </a:lnTo>
                  <a:lnTo>
                    <a:pt x="248" y="923"/>
                  </a:lnTo>
                  <a:lnTo>
                    <a:pt x="314" y="893"/>
                  </a:lnTo>
                  <a:lnTo>
                    <a:pt x="379" y="855"/>
                  </a:lnTo>
                  <a:lnTo>
                    <a:pt x="436" y="813"/>
                  </a:lnTo>
                  <a:lnTo>
                    <a:pt x="492" y="765"/>
                  </a:lnTo>
                  <a:lnTo>
                    <a:pt x="541" y="713"/>
                  </a:lnTo>
                  <a:lnTo>
                    <a:pt x="585" y="655"/>
                  </a:lnTo>
                  <a:lnTo>
                    <a:pt x="623" y="593"/>
                  </a:lnTo>
                  <a:lnTo>
                    <a:pt x="656" y="528"/>
                  </a:lnTo>
                  <a:lnTo>
                    <a:pt x="682" y="458"/>
                  </a:lnTo>
                  <a:lnTo>
                    <a:pt x="700" y="388"/>
                  </a:lnTo>
                  <a:lnTo>
                    <a:pt x="711" y="313"/>
                  </a:lnTo>
                  <a:lnTo>
                    <a:pt x="715" y="237"/>
                  </a:lnTo>
                  <a:lnTo>
                    <a:pt x="714" y="208"/>
                  </a:lnTo>
                  <a:lnTo>
                    <a:pt x="708" y="179"/>
                  </a:lnTo>
                  <a:lnTo>
                    <a:pt x="696" y="152"/>
                  </a:lnTo>
                  <a:lnTo>
                    <a:pt x="682" y="127"/>
                  </a:lnTo>
                  <a:lnTo>
                    <a:pt x="696" y="5"/>
                  </a:lnTo>
                  <a:lnTo>
                    <a:pt x="769" y="14"/>
                  </a:lnTo>
                  <a:lnTo>
                    <a:pt x="841" y="29"/>
                  </a:lnTo>
                  <a:lnTo>
                    <a:pt x="913" y="48"/>
                  </a:lnTo>
                  <a:lnTo>
                    <a:pt x="982" y="73"/>
                  </a:lnTo>
                  <a:lnTo>
                    <a:pt x="1050" y="102"/>
                  </a:lnTo>
                  <a:lnTo>
                    <a:pt x="1116" y="136"/>
                  </a:lnTo>
                  <a:lnTo>
                    <a:pt x="1178" y="173"/>
                  </a:lnTo>
                  <a:lnTo>
                    <a:pt x="1237" y="215"/>
                  </a:lnTo>
                  <a:lnTo>
                    <a:pt x="1291" y="260"/>
                  </a:lnTo>
                  <a:lnTo>
                    <a:pt x="1341" y="308"/>
                  </a:lnTo>
                  <a:lnTo>
                    <a:pt x="1384" y="359"/>
                  </a:lnTo>
                  <a:lnTo>
                    <a:pt x="1422" y="415"/>
                  </a:lnTo>
                  <a:lnTo>
                    <a:pt x="1454" y="471"/>
                  </a:lnTo>
                  <a:lnTo>
                    <a:pt x="1478" y="530"/>
                  </a:lnTo>
                  <a:lnTo>
                    <a:pt x="1496" y="487"/>
                  </a:lnTo>
                  <a:lnTo>
                    <a:pt x="1518" y="444"/>
                  </a:lnTo>
                  <a:lnTo>
                    <a:pt x="1542" y="402"/>
                  </a:lnTo>
                  <a:lnTo>
                    <a:pt x="1571" y="362"/>
                  </a:lnTo>
                  <a:lnTo>
                    <a:pt x="1603" y="323"/>
                  </a:lnTo>
                  <a:lnTo>
                    <a:pt x="1638" y="286"/>
                  </a:lnTo>
                  <a:lnTo>
                    <a:pt x="1676" y="251"/>
                  </a:lnTo>
                  <a:lnTo>
                    <a:pt x="1716" y="218"/>
                  </a:lnTo>
                  <a:lnTo>
                    <a:pt x="1758" y="187"/>
                  </a:lnTo>
                  <a:lnTo>
                    <a:pt x="1803" y="158"/>
                  </a:lnTo>
                  <a:lnTo>
                    <a:pt x="1850" y="131"/>
                  </a:lnTo>
                  <a:lnTo>
                    <a:pt x="1898" y="105"/>
                  </a:lnTo>
                  <a:lnTo>
                    <a:pt x="1947" y="83"/>
                  </a:lnTo>
                  <a:lnTo>
                    <a:pt x="1999" y="63"/>
                  </a:lnTo>
                  <a:lnTo>
                    <a:pt x="2051" y="45"/>
                  </a:lnTo>
                  <a:lnTo>
                    <a:pt x="2104" y="30"/>
                  </a:lnTo>
                  <a:lnTo>
                    <a:pt x="2157" y="19"/>
                  </a:lnTo>
                  <a:lnTo>
                    <a:pt x="2210" y="9"/>
                  </a:lnTo>
                  <a:lnTo>
                    <a:pt x="2264" y="3"/>
                  </a:lnTo>
                  <a:lnTo>
                    <a:pt x="2318" y="0"/>
                  </a:lnTo>
                  <a:close/>
                </a:path>
              </a:pathLst>
            </a:custGeom>
            <a:solidFill>
              <a:srgbClr val="E91D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576" y="789"/>
              <a:ext cx="650" cy="985"/>
            </a:xfrm>
            <a:custGeom>
              <a:avLst/>
              <a:gdLst>
                <a:gd name="T0" fmla="*/ 542 w 2601"/>
                <a:gd name="T1" fmla="*/ 84 h 3939"/>
                <a:gd name="T2" fmla="*/ 501 w 2601"/>
                <a:gd name="T3" fmla="*/ 267 h 3939"/>
                <a:gd name="T4" fmla="*/ 321 w 2601"/>
                <a:gd name="T5" fmla="*/ 272 h 3939"/>
                <a:gd name="T6" fmla="*/ 346 w 2601"/>
                <a:gd name="T7" fmla="*/ 1326 h 3939"/>
                <a:gd name="T8" fmla="*/ 417 w 2601"/>
                <a:gd name="T9" fmla="*/ 1596 h 3939"/>
                <a:gd name="T10" fmla="*/ 682 w 2601"/>
                <a:gd name="T11" fmla="*/ 1800 h 3939"/>
                <a:gd name="T12" fmla="*/ 1024 w 2601"/>
                <a:gd name="T13" fmla="*/ 1755 h 3939"/>
                <a:gd name="T14" fmla="*/ 1227 w 2601"/>
                <a:gd name="T15" fmla="*/ 1489 h 3939"/>
                <a:gd name="T16" fmla="*/ 1285 w 2601"/>
                <a:gd name="T17" fmla="*/ 1291 h 3939"/>
                <a:gd name="T18" fmla="*/ 1224 w 2601"/>
                <a:gd name="T19" fmla="*/ 297 h 3939"/>
                <a:gd name="T20" fmla="*/ 1057 w 2601"/>
                <a:gd name="T21" fmla="*/ 216 h 3939"/>
                <a:gd name="T22" fmla="*/ 1098 w 2601"/>
                <a:gd name="T23" fmla="*/ 32 h 3939"/>
                <a:gd name="T24" fmla="*/ 1286 w 2601"/>
                <a:gd name="T25" fmla="*/ 32 h 3939"/>
                <a:gd name="T26" fmla="*/ 1341 w 2601"/>
                <a:gd name="T27" fmla="*/ 158 h 3939"/>
                <a:gd name="T28" fmla="*/ 1529 w 2601"/>
                <a:gd name="T29" fmla="*/ 292 h 3939"/>
                <a:gd name="T30" fmla="*/ 1437 w 2601"/>
                <a:gd name="T31" fmla="*/ 1443 h 3939"/>
                <a:gd name="T32" fmla="*/ 1268 w 2601"/>
                <a:gd name="T33" fmla="*/ 1810 h 3939"/>
                <a:gd name="T34" fmla="*/ 912 w 2601"/>
                <a:gd name="T35" fmla="*/ 2001 h 3939"/>
                <a:gd name="T36" fmla="*/ 760 w 2601"/>
                <a:gd name="T37" fmla="*/ 2292 h 3939"/>
                <a:gd name="T38" fmla="*/ 573 w 2601"/>
                <a:gd name="T39" fmla="*/ 2521 h 3939"/>
                <a:gd name="T40" fmla="*/ 353 w 2601"/>
                <a:gd name="T41" fmla="*/ 2684 h 3939"/>
                <a:gd name="T42" fmla="*/ 163 w 2601"/>
                <a:gd name="T43" fmla="*/ 2850 h 3939"/>
                <a:gd name="T44" fmla="*/ 100 w 2601"/>
                <a:gd name="T45" fmla="*/ 3077 h 3939"/>
                <a:gd name="T46" fmla="*/ 198 w 2601"/>
                <a:gd name="T47" fmla="*/ 3483 h 3939"/>
                <a:gd name="T48" fmla="*/ 392 w 2601"/>
                <a:gd name="T49" fmla="*/ 3713 h 3939"/>
                <a:gd name="T50" fmla="*/ 660 w 2601"/>
                <a:gd name="T51" fmla="*/ 3817 h 3939"/>
                <a:gd name="T52" fmla="*/ 976 w 2601"/>
                <a:gd name="T53" fmla="*/ 3840 h 3939"/>
                <a:gd name="T54" fmla="*/ 1422 w 2601"/>
                <a:gd name="T55" fmla="*/ 3830 h 3939"/>
                <a:gd name="T56" fmla="*/ 1796 w 2601"/>
                <a:gd name="T57" fmla="*/ 3743 h 3939"/>
                <a:gd name="T58" fmla="*/ 2037 w 2601"/>
                <a:gd name="T59" fmla="*/ 3519 h 3939"/>
                <a:gd name="T60" fmla="*/ 2174 w 2601"/>
                <a:gd name="T61" fmla="*/ 3219 h 3939"/>
                <a:gd name="T62" fmla="*/ 2236 w 2601"/>
                <a:gd name="T63" fmla="*/ 2899 h 3939"/>
                <a:gd name="T64" fmla="*/ 2090 w 2601"/>
                <a:gd name="T65" fmla="*/ 2714 h 3939"/>
                <a:gd name="T66" fmla="*/ 2010 w 2601"/>
                <a:gd name="T67" fmla="*/ 2459 h 3939"/>
                <a:gd name="T68" fmla="*/ 2167 w 2601"/>
                <a:gd name="T69" fmla="*/ 2242 h 3939"/>
                <a:gd name="T70" fmla="*/ 2441 w 2601"/>
                <a:gd name="T71" fmla="*/ 2242 h 3939"/>
                <a:gd name="T72" fmla="*/ 2597 w 2601"/>
                <a:gd name="T73" fmla="*/ 2459 h 3939"/>
                <a:gd name="T74" fmla="*/ 2525 w 2601"/>
                <a:gd name="T75" fmla="*/ 2705 h 3939"/>
                <a:gd name="T76" fmla="*/ 2330 w 2601"/>
                <a:gd name="T77" fmla="*/ 2910 h 3939"/>
                <a:gd name="T78" fmla="*/ 2186 w 2601"/>
                <a:gd name="T79" fmla="*/ 3451 h 3939"/>
                <a:gd name="T80" fmla="*/ 1910 w 2601"/>
                <a:gd name="T81" fmla="*/ 3790 h 3939"/>
                <a:gd name="T82" fmla="*/ 1503 w 2601"/>
                <a:gd name="T83" fmla="*/ 3927 h 3939"/>
                <a:gd name="T84" fmla="*/ 922 w 2601"/>
                <a:gd name="T85" fmla="*/ 3939 h 3939"/>
                <a:gd name="T86" fmla="*/ 600 w 2601"/>
                <a:gd name="T87" fmla="*/ 3905 h 3939"/>
                <a:gd name="T88" fmla="*/ 317 w 2601"/>
                <a:gd name="T89" fmla="*/ 3783 h 3939"/>
                <a:gd name="T90" fmla="*/ 108 w 2601"/>
                <a:gd name="T91" fmla="*/ 3526 h 3939"/>
                <a:gd name="T92" fmla="*/ 3 w 2601"/>
                <a:gd name="T93" fmla="*/ 3086 h 3939"/>
                <a:gd name="T94" fmla="*/ 60 w 2601"/>
                <a:gd name="T95" fmla="*/ 2827 h 3939"/>
                <a:gd name="T96" fmla="*/ 233 w 2601"/>
                <a:gd name="T97" fmla="*/ 2651 h 3939"/>
                <a:gd name="T98" fmla="*/ 455 w 2601"/>
                <a:gd name="T99" fmla="*/ 2491 h 3939"/>
                <a:gd name="T100" fmla="*/ 656 w 2601"/>
                <a:gd name="T101" fmla="*/ 2278 h 3939"/>
                <a:gd name="T102" fmla="*/ 674 w 2601"/>
                <a:gd name="T103" fmla="*/ 1998 h 3939"/>
                <a:gd name="T104" fmla="*/ 328 w 2601"/>
                <a:gd name="T105" fmla="*/ 1805 h 3939"/>
                <a:gd name="T106" fmla="*/ 162 w 2601"/>
                <a:gd name="T107" fmla="*/ 1443 h 3939"/>
                <a:gd name="T108" fmla="*/ 72 w 2601"/>
                <a:gd name="T109" fmla="*/ 292 h 3939"/>
                <a:gd name="T110" fmla="*/ 258 w 2601"/>
                <a:gd name="T111" fmla="*/ 158 h 3939"/>
                <a:gd name="T112" fmla="*/ 313 w 2601"/>
                <a:gd name="T113" fmla="*/ 32 h 3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01" h="3939">
                  <a:moveTo>
                    <a:pt x="407" y="0"/>
                  </a:moveTo>
                  <a:lnTo>
                    <a:pt x="442" y="4"/>
                  </a:lnTo>
                  <a:lnTo>
                    <a:pt x="473" y="15"/>
                  </a:lnTo>
                  <a:lnTo>
                    <a:pt x="501" y="32"/>
                  </a:lnTo>
                  <a:lnTo>
                    <a:pt x="524" y="57"/>
                  </a:lnTo>
                  <a:lnTo>
                    <a:pt x="542" y="84"/>
                  </a:lnTo>
                  <a:lnTo>
                    <a:pt x="554" y="116"/>
                  </a:lnTo>
                  <a:lnTo>
                    <a:pt x="558" y="150"/>
                  </a:lnTo>
                  <a:lnTo>
                    <a:pt x="554" y="184"/>
                  </a:lnTo>
                  <a:lnTo>
                    <a:pt x="542" y="216"/>
                  </a:lnTo>
                  <a:lnTo>
                    <a:pt x="524" y="244"/>
                  </a:lnTo>
                  <a:lnTo>
                    <a:pt x="501" y="267"/>
                  </a:lnTo>
                  <a:lnTo>
                    <a:pt x="473" y="284"/>
                  </a:lnTo>
                  <a:lnTo>
                    <a:pt x="442" y="296"/>
                  </a:lnTo>
                  <a:lnTo>
                    <a:pt x="407" y="299"/>
                  </a:lnTo>
                  <a:lnTo>
                    <a:pt x="376" y="297"/>
                  </a:lnTo>
                  <a:lnTo>
                    <a:pt x="347" y="287"/>
                  </a:lnTo>
                  <a:lnTo>
                    <a:pt x="321" y="272"/>
                  </a:lnTo>
                  <a:lnTo>
                    <a:pt x="299" y="253"/>
                  </a:lnTo>
                  <a:lnTo>
                    <a:pt x="175" y="315"/>
                  </a:lnTo>
                  <a:lnTo>
                    <a:pt x="295" y="1280"/>
                  </a:lnTo>
                  <a:lnTo>
                    <a:pt x="316" y="1291"/>
                  </a:lnTo>
                  <a:lnTo>
                    <a:pt x="333" y="1307"/>
                  </a:lnTo>
                  <a:lnTo>
                    <a:pt x="346" y="1326"/>
                  </a:lnTo>
                  <a:lnTo>
                    <a:pt x="353" y="1348"/>
                  </a:lnTo>
                  <a:lnTo>
                    <a:pt x="356" y="1372"/>
                  </a:lnTo>
                  <a:lnTo>
                    <a:pt x="361" y="1431"/>
                  </a:lnTo>
                  <a:lnTo>
                    <a:pt x="373" y="1489"/>
                  </a:lnTo>
                  <a:lnTo>
                    <a:pt x="392" y="1544"/>
                  </a:lnTo>
                  <a:lnTo>
                    <a:pt x="417" y="1596"/>
                  </a:lnTo>
                  <a:lnTo>
                    <a:pt x="448" y="1643"/>
                  </a:lnTo>
                  <a:lnTo>
                    <a:pt x="487" y="1686"/>
                  </a:lnTo>
                  <a:lnTo>
                    <a:pt x="529" y="1723"/>
                  </a:lnTo>
                  <a:lnTo>
                    <a:pt x="577" y="1755"/>
                  </a:lnTo>
                  <a:lnTo>
                    <a:pt x="627" y="1781"/>
                  </a:lnTo>
                  <a:lnTo>
                    <a:pt x="682" y="1800"/>
                  </a:lnTo>
                  <a:lnTo>
                    <a:pt x="740" y="1812"/>
                  </a:lnTo>
                  <a:lnTo>
                    <a:pt x="800" y="1816"/>
                  </a:lnTo>
                  <a:lnTo>
                    <a:pt x="861" y="1812"/>
                  </a:lnTo>
                  <a:lnTo>
                    <a:pt x="918" y="1800"/>
                  </a:lnTo>
                  <a:lnTo>
                    <a:pt x="972" y="1781"/>
                  </a:lnTo>
                  <a:lnTo>
                    <a:pt x="1024" y="1755"/>
                  </a:lnTo>
                  <a:lnTo>
                    <a:pt x="1071" y="1723"/>
                  </a:lnTo>
                  <a:lnTo>
                    <a:pt x="1114" y="1686"/>
                  </a:lnTo>
                  <a:lnTo>
                    <a:pt x="1151" y="1643"/>
                  </a:lnTo>
                  <a:lnTo>
                    <a:pt x="1183" y="1596"/>
                  </a:lnTo>
                  <a:lnTo>
                    <a:pt x="1209" y="1544"/>
                  </a:lnTo>
                  <a:lnTo>
                    <a:pt x="1227" y="1489"/>
                  </a:lnTo>
                  <a:lnTo>
                    <a:pt x="1240" y="1431"/>
                  </a:lnTo>
                  <a:lnTo>
                    <a:pt x="1243" y="1372"/>
                  </a:lnTo>
                  <a:lnTo>
                    <a:pt x="1246" y="1348"/>
                  </a:lnTo>
                  <a:lnTo>
                    <a:pt x="1255" y="1326"/>
                  </a:lnTo>
                  <a:lnTo>
                    <a:pt x="1268" y="1307"/>
                  </a:lnTo>
                  <a:lnTo>
                    <a:pt x="1285" y="1291"/>
                  </a:lnTo>
                  <a:lnTo>
                    <a:pt x="1305" y="1280"/>
                  </a:lnTo>
                  <a:lnTo>
                    <a:pt x="1426" y="315"/>
                  </a:lnTo>
                  <a:lnTo>
                    <a:pt x="1301" y="252"/>
                  </a:lnTo>
                  <a:lnTo>
                    <a:pt x="1278" y="272"/>
                  </a:lnTo>
                  <a:lnTo>
                    <a:pt x="1252" y="287"/>
                  </a:lnTo>
                  <a:lnTo>
                    <a:pt x="1224" y="297"/>
                  </a:lnTo>
                  <a:lnTo>
                    <a:pt x="1193" y="299"/>
                  </a:lnTo>
                  <a:lnTo>
                    <a:pt x="1159" y="296"/>
                  </a:lnTo>
                  <a:lnTo>
                    <a:pt x="1127" y="284"/>
                  </a:lnTo>
                  <a:lnTo>
                    <a:pt x="1098" y="267"/>
                  </a:lnTo>
                  <a:lnTo>
                    <a:pt x="1075" y="244"/>
                  </a:lnTo>
                  <a:lnTo>
                    <a:pt x="1057" y="216"/>
                  </a:lnTo>
                  <a:lnTo>
                    <a:pt x="1047" y="184"/>
                  </a:lnTo>
                  <a:lnTo>
                    <a:pt x="1043" y="150"/>
                  </a:lnTo>
                  <a:lnTo>
                    <a:pt x="1047" y="116"/>
                  </a:lnTo>
                  <a:lnTo>
                    <a:pt x="1057" y="84"/>
                  </a:lnTo>
                  <a:lnTo>
                    <a:pt x="1075" y="57"/>
                  </a:lnTo>
                  <a:lnTo>
                    <a:pt x="1098" y="32"/>
                  </a:lnTo>
                  <a:lnTo>
                    <a:pt x="1127" y="15"/>
                  </a:lnTo>
                  <a:lnTo>
                    <a:pt x="1159" y="4"/>
                  </a:lnTo>
                  <a:lnTo>
                    <a:pt x="1193" y="0"/>
                  </a:lnTo>
                  <a:lnTo>
                    <a:pt x="1227" y="4"/>
                  </a:lnTo>
                  <a:lnTo>
                    <a:pt x="1259" y="15"/>
                  </a:lnTo>
                  <a:lnTo>
                    <a:pt x="1286" y="32"/>
                  </a:lnTo>
                  <a:lnTo>
                    <a:pt x="1309" y="57"/>
                  </a:lnTo>
                  <a:lnTo>
                    <a:pt x="1327" y="84"/>
                  </a:lnTo>
                  <a:lnTo>
                    <a:pt x="1339" y="116"/>
                  </a:lnTo>
                  <a:lnTo>
                    <a:pt x="1342" y="150"/>
                  </a:lnTo>
                  <a:lnTo>
                    <a:pt x="1342" y="154"/>
                  </a:lnTo>
                  <a:lnTo>
                    <a:pt x="1341" y="158"/>
                  </a:lnTo>
                  <a:lnTo>
                    <a:pt x="1341" y="162"/>
                  </a:lnTo>
                  <a:lnTo>
                    <a:pt x="1500" y="242"/>
                  </a:lnTo>
                  <a:lnTo>
                    <a:pt x="1513" y="251"/>
                  </a:lnTo>
                  <a:lnTo>
                    <a:pt x="1522" y="262"/>
                  </a:lnTo>
                  <a:lnTo>
                    <a:pt x="1527" y="276"/>
                  </a:lnTo>
                  <a:lnTo>
                    <a:pt x="1529" y="292"/>
                  </a:lnTo>
                  <a:lnTo>
                    <a:pt x="1403" y="1295"/>
                  </a:lnTo>
                  <a:lnTo>
                    <a:pt x="1418" y="1309"/>
                  </a:lnTo>
                  <a:lnTo>
                    <a:pt x="1431" y="1329"/>
                  </a:lnTo>
                  <a:lnTo>
                    <a:pt x="1439" y="1349"/>
                  </a:lnTo>
                  <a:lnTo>
                    <a:pt x="1443" y="1372"/>
                  </a:lnTo>
                  <a:lnTo>
                    <a:pt x="1437" y="1443"/>
                  </a:lnTo>
                  <a:lnTo>
                    <a:pt x="1426" y="1512"/>
                  </a:lnTo>
                  <a:lnTo>
                    <a:pt x="1408" y="1579"/>
                  </a:lnTo>
                  <a:lnTo>
                    <a:pt x="1381" y="1643"/>
                  </a:lnTo>
                  <a:lnTo>
                    <a:pt x="1349" y="1702"/>
                  </a:lnTo>
                  <a:lnTo>
                    <a:pt x="1312" y="1759"/>
                  </a:lnTo>
                  <a:lnTo>
                    <a:pt x="1268" y="1810"/>
                  </a:lnTo>
                  <a:lnTo>
                    <a:pt x="1219" y="1857"/>
                  </a:lnTo>
                  <a:lnTo>
                    <a:pt x="1165" y="1898"/>
                  </a:lnTo>
                  <a:lnTo>
                    <a:pt x="1107" y="1932"/>
                  </a:lnTo>
                  <a:lnTo>
                    <a:pt x="1046" y="1962"/>
                  </a:lnTo>
                  <a:lnTo>
                    <a:pt x="980" y="1985"/>
                  </a:lnTo>
                  <a:lnTo>
                    <a:pt x="912" y="2001"/>
                  </a:lnTo>
                  <a:lnTo>
                    <a:pt x="841" y="2010"/>
                  </a:lnTo>
                  <a:lnTo>
                    <a:pt x="834" y="2074"/>
                  </a:lnTo>
                  <a:lnTo>
                    <a:pt x="820" y="2134"/>
                  </a:lnTo>
                  <a:lnTo>
                    <a:pt x="803" y="2191"/>
                  </a:lnTo>
                  <a:lnTo>
                    <a:pt x="784" y="2243"/>
                  </a:lnTo>
                  <a:lnTo>
                    <a:pt x="760" y="2292"/>
                  </a:lnTo>
                  <a:lnTo>
                    <a:pt x="733" y="2337"/>
                  </a:lnTo>
                  <a:lnTo>
                    <a:pt x="705" y="2380"/>
                  </a:lnTo>
                  <a:lnTo>
                    <a:pt x="674" y="2418"/>
                  </a:lnTo>
                  <a:lnTo>
                    <a:pt x="642" y="2455"/>
                  </a:lnTo>
                  <a:lnTo>
                    <a:pt x="608" y="2490"/>
                  </a:lnTo>
                  <a:lnTo>
                    <a:pt x="573" y="2521"/>
                  </a:lnTo>
                  <a:lnTo>
                    <a:pt x="537" y="2552"/>
                  </a:lnTo>
                  <a:lnTo>
                    <a:pt x="501" y="2580"/>
                  </a:lnTo>
                  <a:lnTo>
                    <a:pt x="465" y="2607"/>
                  </a:lnTo>
                  <a:lnTo>
                    <a:pt x="428" y="2633"/>
                  </a:lnTo>
                  <a:lnTo>
                    <a:pt x="393" y="2657"/>
                  </a:lnTo>
                  <a:lnTo>
                    <a:pt x="353" y="2684"/>
                  </a:lnTo>
                  <a:lnTo>
                    <a:pt x="316" y="2711"/>
                  </a:lnTo>
                  <a:lnTo>
                    <a:pt x="280" y="2738"/>
                  </a:lnTo>
                  <a:lnTo>
                    <a:pt x="247" y="2764"/>
                  </a:lnTo>
                  <a:lnTo>
                    <a:pt x="216" y="2792"/>
                  </a:lnTo>
                  <a:lnTo>
                    <a:pt x="188" y="2820"/>
                  </a:lnTo>
                  <a:lnTo>
                    <a:pt x="163" y="2850"/>
                  </a:lnTo>
                  <a:lnTo>
                    <a:pt x="143" y="2881"/>
                  </a:lnTo>
                  <a:lnTo>
                    <a:pt x="125" y="2915"/>
                  </a:lnTo>
                  <a:lnTo>
                    <a:pt x="112" y="2951"/>
                  </a:lnTo>
                  <a:lnTo>
                    <a:pt x="103" y="2990"/>
                  </a:lnTo>
                  <a:lnTo>
                    <a:pt x="99" y="3032"/>
                  </a:lnTo>
                  <a:lnTo>
                    <a:pt x="100" y="3077"/>
                  </a:lnTo>
                  <a:lnTo>
                    <a:pt x="108" y="3159"/>
                  </a:lnTo>
                  <a:lnTo>
                    <a:pt x="121" y="3235"/>
                  </a:lnTo>
                  <a:lnTo>
                    <a:pt x="135" y="3305"/>
                  </a:lnTo>
                  <a:lnTo>
                    <a:pt x="153" y="3370"/>
                  </a:lnTo>
                  <a:lnTo>
                    <a:pt x="173" y="3429"/>
                  </a:lnTo>
                  <a:lnTo>
                    <a:pt x="198" y="3483"/>
                  </a:lnTo>
                  <a:lnTo>
                    <a:pt x="224" y="3532"/>
                  </a:lnTo>
                  <a:lnTo>
                    <a:pt x="253" y="3577"/>
                  </a:lnTo>
                  <a:lnTo>
                    <a:pt x="284" y="3617"/>
                  </a:lnTo>
                  <a:lnTo>
                    <a:pt x="317" y="3654"/>
                  </a:lnTo>
                  <a:lnTo>
                    <a:pt x="355" y="3685"/>
                  </a:lnTo>
                  <a:lnTo>
                    <a:pt x="392" y="3713"/>
                  </a:lnTo>
                  <a:lnTo>
                    <a:pt x="433" y="3739"/>
                  </a:lnTo>
                  <a:lnTo>
                    <a:pt x="474" y="3760"/>
                  </a:lnTo>
                  <a:lnTo>
                    <a:pt x="519" y="3779"/>
                  </a:lnTo>
                  <a:lnTo>
                    <a:pt x="564" y="3794"/>
                  </a:lnTo>
                  <a:lnTo>
                    <a:pt x="611" y="3807"/>
                  </a:lnTo>
                  <a:lnTo>
                    <a:pt x="660" y="3817"/>
                  </a:lnTo>
                  <a:lnTo>
                    <a:pt x="710" y="3825"/>
                  </a:lnTo>
                  <a:lnTo>
                    <a:pt x="762" y="3831"/>
                  </a:lnTo>
                  <a:lnTo>
                    <a:pt x="813" y="3835"/>
                  </a:lnTo>
                  <a:lnTo>
                    <a:pt x="867" y="3838"/>
                  </a:lnTo>
                  <a:lnTo>
                    <a:pt x="921" y="3840"/>
                  </a:lnTo>
                  <a:lnTo>
                    <a:pt x="976" y="3840"/>
                  </a:lnTo>
                  <a:lnTo>
                    <a:pt x="1032" y="3839"/>
                  </a:lnTo>
                  <a:lnTo>
                    <a:pt x="1088" y="3839"/>
                  </a:lnTo>
                  <a:lnTo>
                    <a:pt x="1145" y="3837"/>
                  </a:lnTo>
                  <a:lnTo>
                    <a:pt x="1202" y="3835"/>
                  </a:lnTo>
                  <a:lnTo>
                    <a:pt x="1313" y="3831"/>
                  </a:lnTo>
                  <a:lnTo>
                    <a:pt x="1422" y="3830"/>
                  </a:lnTo>
                  <a:lnTo>
                    <a:pt x="1494" y="3828"/>
                  </a:lnTo>
                  <a:lnTo>
                    <a:pt x="1563" y="3820"/>
                  </a:lnTo>
                  <a:lnTo>
                    <a:pt x="1628" y="3807"/>
                  </a:lnTo>
                  <a:lnTo>
                    <a:pt x="1688" y="3790"/>
                  </a:lnTo>
                  <a:lnTo>
                    <a:pt x="1743" y="3769"/>
                  </a:lnTo>
                  <a:lnTo>
                    <a:pt x="1796" y="3743"/>
                  </a:lnTo>
                  <a:lnTo>
                    <a:pt x="1845" y="3713"/>
                  </a:lnTo>
                  <a:lnTo>
                    <a:pt x="1890" y="3680"/>
                  </a:lnTo>
                  <a:lnTo>
                    <a:pt x="1931" y="3644"/>
                  </a:lnTo>
                  <a:lnTo>
                    <a:pt x="1969" y="3605"/>
                  </a:lnTo>
                  <a:lnTo>
                    <a:pt x="2005" y="3563"/>
                  </a:lnTo>
                  <a:lnTo>
                    <a:pt x="2037" y="3519"/>
                  </a:lnTo>
                  <a:lnTo>
                    <a:pt x="2066" y="3473"/>
                  </a:lnTo>
                  <a:lnTo>
                    <a:pt x="2093" y="3424"/>
                  </a:lnTo>
                  <a:lnTo>
                    <a:pt x="2117" y="3374"/>
                  </a:lnTo>
                  <a:lnTo>
                    <a:pt x="2138" y="3324"/>
                  </a:lnTo>
                  <a:lnTo>
                    <a:pt x="2157" y="3271"/>
                  </a:lnTo>
                  <a:lnTo>
                    <a:pt x="2174" y="3219"/>
                  </a:lnTo>
                  <a:lnTo>
                    <a:pt x="2189" y="3165"/>
                  </a:lnTo>
                  <a:lnTo>
                    <a:pt x="2202" y="3111"/>
                  </a:lnTo>
                  <a:lnTo>
                    <a:pt x="2212" y="3057"/>
                  </a:lnTo>
                  <a:lnTo>
                    <a:pt x="2222" y="3004"/>
                  </a:lnTo>
                  <a:lnTo>
                    <a:pt x="2230" y="2951"/>
                  </a:lnTo>
                  <a:lnTo>
                    <a:pt x="2236" y="2899"/>
                  </a:lnTo>
                  <a:lnTo>
                    <a:pt x="2242" y="2849"/>
                  </a:lnTo>
                  <a:lnTo>
                    <a:pt x="2245" y="2798"/>
                  </a:lnTo>
                  <a:lnTo>
                    <a:pt x="2202" y="2787"/>
                  </a:lnTo>
                  <a:lnTo>
                    <a:pt x="2161" y="2768"/>
                  </a:lnTo>
                  <a:lnTo>
                    <a:pt x="2123" y="2743"/>
                  </a:lnTo>
                  <a:lnTo>
                    <a:pt x="2090" y="2714"/>
                  </a:lnTo>
                  <a:lnTo>
                    <a:pt x="2060" y="2679"/>
                  </a:lnTo>
                  <a:lnTo>
                    <a:pt x="2037" y="2640"/>
                  </a:lnTo>
                  <a:lnTo>
                    <a:pt x="2021" y="2599"/>
                  </a:lnTo>
                  <a:lnTo>
                    <a:pt x="2010" y="2554"/>
                  </a:lnTo>
                  <a:lnTo>
                    <a:pt x="2007" y="2507"/>
                  </a:lnTo>
                  <a:lnTo>
                    <a:pt x="2010" y="2459"/>
                  </a:lnTo>
                  <a:lnTo>
                    <a:pt x="2022" y="2413"/>
                  </a:lnTo>
                  <a:lnTo>
                    <a:pt x="2040" y="2371"/>
                  </a:lnTo>
                  <a:lnTo>
                    <a:pt x="2063" y="2331"/>
                  </a:lnTo>
                  <a:lnTo>
                    <a:pt x="2094" y="2296"/>
                  </a:lnTo>
                  <a:lnTo>
                    <a:pt x="2129" y="2267"/>
                  </a:lnTo>
                  <a:lnTo>
                    <a:pt x="2167" y="2242"/>
                  </a:lnTo>
                  <a:lnTo>
                    <a:pt x="2209" y="2224"/>
                  </a:lnTo>
                  <a:lnTo>
                    <a:pt x="2256" y="2213"/>
                  </a:lnTo>
                  <a:lnTo>
                    <a:pt x="2303" y="2209"/>
                  </a:lnTo>
                  <a:lnTo>
                    <a:pt x="2352" y="2213"/>
                  </a:lnTo>
                  <a:lnTo>
                    <a:pt x="2398" y="2224"/>
                  </a:lnTo>
                  <a:lnTo>
                    <a:pt x="2441" y="2242"/>
                  </a:lnTo>
                  <a:lnTo>
                    <a:pt x="2479" y="2267"/>
                  </a:lnTo>
                  <a:lnTo>
                    <a:pt x="2514" y="2296"/>
                  </a:lnTo>
                  <a:lnTo>
                    <a:pt x="2543" y="2331"/>
                  </a:lnTo>
                  <a:lnTo>
                    <a:pt x="2568" y="2371"/>
                  </a:lnTo>
                  <a:lnTo>
                    <a:pt x="2586" y="2413"/>
                  </a:lnTo>
                  <a:lnTo>
                    <a:pt x="2597" y="2459"/>
                  </a:lnTo>
                  <a:lnTo>
                    <a:pt x="2601" y="2507"/>
                  </a:lnTo>
                  <a:lnTo>
                    <a:pt x="2597" y="2552"/>
                  </a:lnTo>
                  <a:lnTo>
                    <a:pt x="2588" y="2594"/>
                  </a:lnTo>
                  <a:lnTo>
                    <a:pt x="2573" y="2634"/>
                  </a:lnTo>
                  <a:lnTo>
                    <a:pt x="2551" y="2671"/>
                  </a:lnTo>
                  <a:lnTo>
                    <a:pt x="2525" y="2705"/>
                  </a:lnTo>
                  <a:lnTo>
                    <a:pt x="2496" y="2733"/>
                  </a:lnTo>
                  <a:lnTo>
                    <a:pt x="2461" y="2759"/>
                  </a:lnTo>
                  <a:lnTo>
                    <a:pt x="2424" y="2778"/>
                  </a:lnTo>
                  <a:lnTo>
                    <a:pt x="2384" y="2793"/>
                  </a:lnTo>
                  <a:lnTo>
                    <a:pt x="2341" y="2801"/>
                  </a:lnTo>
                  <a:lnTo>
                    <a:pt x="2330" y="2910"/>
                  </a:lnTo>
                  <a:lnTo>
                    <a:pt x="2315" y="3014"/>
                  </a:lnTo>
                  <a:lnTo>
                    <a:pt x="2297" y="3113"/>
                  </a:lnTo>
                  <a:lnTo>
                    <a:pt x="2275" y="3206"/>
                  </a:lnTo>
                  <a:lnTo>
                    <a:pt x="2248" y="3293"/>
                  </a:lnTo>
                  <a:lnTo>
                    <a:pt x="2218" y="3374"/>
                  </a:lnTo>
                  <a:lnTo>
                    <a:pt x="2186" y="3451"/>
                  </a:lnTo>
                  <a:lnTo>
                    <a:pt x="2149" y="3522"/>
                  </a:lnTo>
                  <a:lnTo>
                    <a:pt x="2108" y="3586"/>
                  </a:lnTo>
                  <a:lnTo>
                    <a:pt x="2064" y="3645"/>
                  </a:lnTo>
                  <a:lnTo>
                    <a:pt x="2017" y="3699"/>
                  </a:lnTo>
                  <a:lnTo>
                    <a:pt x="1965" y="3748"/>
                  </a:lnTo>
                  <a:lnTo>
                    <a:pt x="1910" y="3790"/>
                  </a:lnTo>
                  <a:lnTo>
                    <a:pt x="1851" y="3828"/>
                  </a:lnTo>
                  <a:lnTo>
                    <a:pt x="1789" y="3858"/>
                  </a:lnTo>
                  <a:lnTo>
                    <a:pt x="1723" y="3884"/>
                  </a:lnTo>
                  <a:lnTo>
                    <a:pt x="1653" y="3903"/>
                  </a:lnTo>
                  <a:lnTo>
                    <a:pt x="1580" y="3918"/>
                  </a:lnTo>
                  <a:lnTo>
                    <a:pt x="1503" y="3927"/>
                  </a:lnTo>
                  <a:lnTo>
                    <a:pt x="1422" y="3929"/>
                  </a:lnTo>
                  <a:lnTo>
                    <a:pt x="1315" y="3932"/>
                  </a:lnTo>
                  <a:lnTo>
                    <a:pt x="1205" y="3934"/>
                  </a:lnTo>
                  <a:lnTo>
                    <a:pt x="1092" y="3938"/>
                  </a:lnTo>
                  <a:lnTo>
                    <a:pt x="978" y="3939"/>
                  </a:lnTo>
                  <a:lnTo>
                    <a:pt x="922" y="3939"/>
                  </a:lnTo>
                  <a:lnTo>
                    <a:pt x="867" y="3938"/>
                  </a:lnTo>
                  <a:lnTo>
                    <a:pt x="812" y="3934"/>
                  </a:lnTo>
                  <a:lnTo>
                    <a:pt x="758" y="3930"/>
                  </a:lnTo>
                  <a:lnTo>
                    <a:pt x="704" y="3924"/>
                  </a:lnTo>
                  <a:lnTo>
                    <a:pt x="651" y="3915"/>
                  </a:lnTo>
                  <a:lnTo>
                    <a:pt x="600" y="3905"/>
                  </a:lnTo>
                  <a:lnTo>
                    <a:pt x="549" y="3892"/>
                  </a:lnTo>
                  <a:lnTo>
                    <a:pt x="500" y="3876"/>
                  </a:lnTo>
                  <a:lnTo>
                    <a:pt x="452" y="3858"/>
                  </a:lnTo>
                  <a:lnTo>
                    <a:pt x="405" y="3837"/>
                  </a:lnTo>
                  <a:lnTo>
                    <a:pt x="361" y="3811"/>
                  </a:lnTo>
                  <a:lnTo>
                    <a:pt x="317" y="3783"/>
                  </a:lnTo>
                  <a:lnTo>
                    <a:pt x="276" y="3751"/>
                  </a:lnTo>
                  <a:lnTo>
                    <a:pt x="238" y="3715"/>
                  </a:lnTo>
                  <a:lnTo>
                    <a:pt x="202" y="3675"/>
                  </a:lnTo>
                  <a:lnTo>
                    <a:pt x="168" y="3630"/>
                  </a:lnTo>
                  <a:lnTo>
                    <a:pt x="136" y="3580"/>
                  </a:lnTo>
                  <a:lnTo>
                    <a:pt x="108" y="3526"/>
                  </a:lnTo>
                  <a:lnTo>
                    <a:pt x="82" y="3467"/>
                  </a:lnTo>
                  <a:lnTo>
                    <a:pt x="59" y="3402"/>
                  </a:lnTo>
                  <a:lnTo>
                    <a:pt x="40" y="3332"/>
                  </a:lnTo>
                  <a:lnTo>
                    <a:pt x="24" y="3256"/>
                  </a:lnTo>
                  <a:lnTo>
                    <a:pt x="12" y="3174"/>
                  </a:lnTo>
                  <a:lnTo>
                    <a:pt x="3" y="3086"/>
                  </a:lnTo>
                  <a:lnTo>
                    <a:pt x="0" y="3035"/>
                  </a:lnTo>
                  <a:lnTo>
                    <a:pt x="4" y="2987"/>
                  </a:lnTo>
                  <a:lnTo>
                    <a:pt x="12" y="2942"/>
                  </a:lnTo>
                  <a:lnTo>
                    <a:pt x="24" y="2901"/>
                  </a:lnTo>
                  <a:lnTo>
                    <a:pt x="40" y="2863"/>
                  </a:lnTo>
                  <a:lnTo>
                    <a:pt x="60" y="2827"/>
                  </a:lnTo>
                  <a:lnTo>
                    <a:pt x="83" y="2793"/>
                  </a:lnTo>
                  <a:lnTo>
                    <a:pt x="109" y="2761"/>
                  </a:lnTo>
                  <a:lnTo>
                    <a:pt x="137" y="2732"/>
                  </a:lnTo>
                  <a:lnTo>
                    <a:pt x="167" y="2703"/>
                  </a:lnTo>
                  <a:lnTo>
                    <a:pt x="199" y="2676"/>
                  </a:lnTo>
                  <a:lnTo>
                    <a:pt x="233" y="2651"/>
                  </a:lnTo>
                  <a:lnTo>
                    <a:pt x="267" y="2625"/>
                  </a:lnTo>
                  <a:lnTo>
                    <a:pt x="302" y="2601"/>
                  </a:lnTo>
                  <a:lnTo>
                    <a:pt x="337" y="2576"/>
                  </a:lnTo>
                  <a:lnTo>
                    <a:pt x="376" y="2548"/>
                  </a:lnTo>
                  <a:lnTo>
                    <a:pt x="416" y="2520"/>
                  </a:lnTo>
                  <a:lnTo>
                    <a:pt x="455" y="2491"/>
                  </a:lnTo>
                  <a:lnTo>
                    <a:pt x="492" y="2461"/>
                  </a:lnTo>
                  <a:lnTo>
                    <a:pt x="529" y="2428"/>
                  </a:lnTo>
                  <a:lnTo>
                    <a:pt x="564" y="2395"/>
                  </a:lnTo>
                  <a:lnTo>
                    <a:pt x="597" y="2359"/>
                  </a:lnTo>
                  <a:lnTo>
                    <a:pt x="628" y="2319"/>
                  </a:lnTo>
                  <a:lnTo>
                    <a:pt x="656" y="2278"/>
                  </a:lnTo>
                  <a:lnTo>
                    <a:pt x="681" y="2232"/>
                  </a:lnTo>
                  <a:lnTo>
                    <a:pt x="703" y="2183"/>
                  </a:lnTo>
                  <a:lnTo>
                    <a:pt x="721" y="2129"/>
                  </a:lnTo>
                  <a:lnTo>
                    <a:pt x="735" y="2071"/>
                  </a:lnTo>
                  <a:lnTo>
                    <a:pt x="744" y="2008"/>
                  </a:lnTo>
                  <a:lnTo>
                    <a:pt x="674" y="1998"/>
                  </a:lnTo>
                  <a:lnTo>
                    <a:pt x="609" y="1981"/>
                  </a:lnTo>
                  <a:lnTo>
                    <a:pt x="545" y="1958"/>
                  </a:lnTo>
                  <a:lnTo>
                    <a:pt x="484" y="1929"/>
                  </a:lnTo>
                  <a:lnTo>
                    <a:pt x="428" y="1893"/>
                  </a:lnTo>
                  <a:lnTo>
                    <a:pt x="376" y="1852"/>
                  </a:lnTo>
                  <a:lnTo>
                    <a:pt x="328" y="1805"/>
                  </a:lnTo>
                  <a:lnTo>
                    <a:pt x="285" y="1754"/>
                  </a:lnTo>
                  <a:lnTo>
                    <a:pt x="248" y="1699"/>
                  </a:lnTo>
                  <a:lnTo>
                    <a:pt x="217" y="1640"/>
                  </a:lnTo>
                  <a:lnTo>
                    <a:pt x="191" y="1577"/>
                  </a:lnTo>
                  <a:lnTo>
                    <a:pt x="173" y="1511"/>
                  </a:lnTo>
                  <a:lnTo>
                    <a:pt x="162" y="1443"/>
                  </a:lnTo>
                  <a:lnTo>
                    <a:pt x="158" y="1372"/>
                  </a:lnTo>
                  <a:lnTo>
                    <a:pt x="161" y="1349"/>
                  </a:lnTo>
                  <a:lnTo>
                    <a:pt x="168" y="1327"/>
                  </a:lnTo>
                  <a:lnTo>
                    <a:pt x="181" y="1309"/>
                  </a:lnTo>
                  <a:lnTo>
                    <a:pt x="198" y="1294"/>
                  </a:lnTo>
                  <a:lnTo>
                    <a:pt x="72" y="292"/>
                  </a:lnTo>
                  <a:lnTo>
                    <a:pt x="73" y="276"/>
                  </a:lnTo>
                  <a:lnTo>
                    <a:pt x="77" y="262"/>
                  </a:lnTo>
                  <a:lnTo>
                    <a:pt x="86" y="251"/>
                  </a:lnTo>
                  <a:lnTo>
                    <a:pt x="99" y="242"/>
                  </a:lnTo>
                  <a:lnTo>
                    <a:pt x="259" y="162"/>
                  </a:lnTo>
                  <a:lnTo>
                    <a:pt x="258" y="158"/>
                  </a:lnTo>
                  <a:lnTo>
                    <a:pt x="258" y="154"/>
                  </a:lnTo>
                  <a:lnTo>
                    <a:pt x="257" y="150"/>
                  </a:lnTo>
                  <a:lnTo>
                    <a:pt x="261" y="116"/>
                  </a:lnTo>
                  <a:lnTo>
                    <a:pt x="272" y="84"/>
                  </a:lnTo>
                  <a:lnTo>
                    <a:pt x="290" y="57"/>
                  </a:lnTo>
                  <a:lnTo>
                    <a:pt x="313" y="32"/>
                  </a:lnTo>
                  <a:lnTo>
                    <a:pt x="342" y="15"/>
                  </a:lnTo>
                  <a:lnTo>
                    <a:pt x="373" y="4"/>
                  </a:lnTo>
                  <a:lnTo>
                    <a:pt x="407" y="0"/>
                  </a:lnTo>
                  <a:close/>
                </a:path>
              </a:pathLst>
            </a:custGeom>
            <a:solidFill>
              <a:srgbClr val="2C3F5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p:nvPr/>
        </p:nvSpPr>
        <p:spPr>
          <a:xfrm>
            <a:off x="3568197" y="2279649"/>
            <a:ext cx="5191241" cy="520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smtClean="0">
                <a:solidFill>
                  <a:srgbClr val="FF0000"/>
                </a:solidFill>
                <a:latin typeface="Arial" pitchFamily="34" charset="0"/>
                <a:cs typeface="Arial" pitchFamily="34" charset="0"/>
              </a:rPr>
              <a:t>THANK </a:t>
            </a:r>
            <a:r>
              <a:rPr lang="en-US" sz="6000" b="1" dirty="0" smtClean="0">
                <a:solidFill>
                  <a:srgbClr val="2C3F50"/>
                </a:solidFill>
                <a:latin typeface="Arial" pitchFamily="34" charset="0"/>
                <a:cs typeface="Arial" pitchFamily="34" charset="0"/>
              </a:rPr>
              <a:t>YOU</a:t>
            </a:r>
            <a:endParaRPr lang="en-US" sz="6000" b="1" dirty="0">
              <a:solidFill>
                <a:srgbClr val="2C3F50"/>
              </a:solidFill>
              <a:latin typeface="Arial" pitchFamily="34" charset="0"/>
              <a:cs typeface="Arial" pitchFamily="34" charset="0"/>
            </a:endParaRPr>
          </a:p>
        </p:txBody>
      </p:sp>
    </p:spTree>
    <p:extLst>
      <p:ext uri="{BB962C8B-B14F-4D97-AF65-F5344CB8AC3E}">
        <p14:creationId xmlns:p14="http://schemas.microsoft.com/office/powerpoint/2010/main" val="37192966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p:cNvSpPr/>
          <p:nvPr/>
        </p:nvSpPr>
        <p:spPr>
          <a:xfrm>
            <a:off x="1828800" y="554182"/>
            <a:ext cx="4495800" cy="135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2C3F50"/>
                </a:solidFill>
                <a:effectLst>
                  <a:outerShdw blurRad="38100" dist="38100" dir="2700000" algn="tl">
                    <a:srgbClr val="000000">
                      <a:alpha val="43137"/>
                    </a:srgbClr>
                  </a:outerShdw>
                </a:effectLst>
                <a:latin typeface="Times New Roman" pitchFamily="18" charset="0"/>
                <a:cs typeface="Times New Roman" pitchFamily="18" charset="0"/>
              </a:rPr>
              <a:t>NỘI DUNG</a:t>
            </a:r>
            <a:endParaRPr lang="en-US" sz="3600" b="1" dirty="0">
              <a:solidFill>
                <a:srgbClr val="2C3F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Rectangle 33"/>
          <p:cNvSpPr/>
          <p:nvPr/>
        </p:nvSpPr>
        <p:spPr>
          <a:xfrm>
            <a:off x="394855" y="1504950"/>
            <a:ext cx="8458199" cy="23544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342900" indent="-342900">
              <a:lnSpc>
                <a:spcPct val="150000"/>
              </a:lnSpc>
              <a:buAutoNum type="arabicPeriod"/>
            </a:pPr>
            <a:r>
              <a:rPr lang="en-US" sz="2400" b="1" dirty="0" err="1" smtClean="0">
                <a:ln/>
                <a:solidFill>
                  <a:schemeClr val="tx1"/>
                </a:solidFill>
                <a:latin typeface="Times New Roman" pitchFamily="18" charset="0"/>
                <a:cs typeface="Times New Roman" pitchFamily="18" charset="0"/>
              </a:rPr>
              <a:t>Giới</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thiệu</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sơ</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lược</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về</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bệnh</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đái</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tháo</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đường</a:t>
            </a:r>
            <a:r>
              <a:rPr lang="en-US" sz="2400" b="1" dirty="0">
                <a:ln/>
                <a:solidFill>
                  <a:schemeClr val="tx1"/>
                </a:solidFill>
                <a:latin typeface="Times New Roman" pitchFamily="18" charset="0"/>
                <a:cs typeface="Times New Roman" pitchFamily="18" charset="0"/>
              </a:rPr>
              <a:t> </a:t>
            </a:r>
            <a:r>
              <a:rPr lang="en-US" sz="2400" b="1" dirty="0" smtClean="0">
                <a:ln/>
                <a:solidFill>
                  <a:schemeClr val="tx1"/>
                </a:solidFill>
                <a:latin typeface="Times New Roman" pitchFamily="18" charset="0"/>
                <a:cs typeface="Times New Roman" pitchFamily="18" charset="0"/>
              </a:rPr>
              <a:t>type 2.</a:t>
            </a:r>
          </a:p>
          <a:p>
            <a:pPr marL="342900" indent="-342900">
              <a:lnSpc>
                <a:spcPct val="150000"/>
              </a:lnSpc>
              <a:buAutoNum type="arabicPeriod"/>
            </a:pPr>
            <a:r>
              <a:rPr lang="en-US" sz="2400" b="1" dirty="0" err="1" smtClean="0">
                <a:ln/>
                <a:solidFill>
                  <a:schemeClr val="tx1"/>
                </a:solidFill>
                <a:latin typeface="Times New Roman" pitchFamily="18" charset="0"/>
                <a:cs typeface="Times New Roman" pitchFamily="18" charset="0"/>
              </a:rPr>
              <a:t>Các</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biến</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chứng</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thường</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gặp</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của</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bệnh</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đái</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tháo</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đường</a:t>
            </a:r>
            <a:r>
              <a:rPr lang="en-US" sz="2400" b="1" dirty="0">
                <a:ln/>
                <a:solidFill>
                  <a:schemeClr val="tx1"/>
                </a:solidFill>
                <a:latin typeface="Times New Roman" pitchFamily="18" charset="0"/>
                <a:cs typeface="Times New Roman" pitchFamily="18" charset="0"/>
              </a:rPr>
              <a:t> </a:t>
            </a:r>
            <a:r>
              <a:rPr lang="en-US" sz="2400" b="1" dirty="0" smtClean="0">
                <a:ln/>
                <a:solidFill>
                  <a:schemeClr val="tx1"/>
                </a:solidFill>
                <a:latin typeface="Times New Roman" pitchFamily="18" charset="0"/>
                <a:cs typeface="Times New Roman" pitchFamily="18" charset="0"/>
              </a:rPr>
              <a:t>type 2.</a:t>
            </a:r>
          </a:p>
          <a:p>
            <a:pPr marL="342900" indent="-342900">
              <a:lnSpc>
                <a:spcPct val="150000"/>
              </a:lnSpc>
              <a:buAutoNum type="arabicPeriod"/>
            </a:pPr>
            <a:r>
              <a:rPr lang="en-US" sz="2400" b="1" dirty="0" err="1" smtClean="0">
                <a:ln/>
                <a:solidFill>
                  <a:schemeClr val="tx1"/>
                </a:solidFill>
                <a:latin typeface="Times New Roman" pitchFamily="18" charset="0"/>
                <a:cs typeface="Times New Roman" pitchFamily="18" charset="0"/>
              </a:rPr>
              <a:t>Cách</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chăm</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sóc</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bàn</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chân</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cho</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người</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đái</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tháo</a:t>
            </a:r>
            <a:r>
              <a:rPr lang="en-US" sz="2400" b="1" dirty="0" smtClean="0">
                <a:ln/>
                <a:solidFill>
                  <a:schemeClr val="tx1"/>
                </a:solidFill>
                <a:latin typeface="Times New Roman" pitchFamily="18" charset="0"/>
                <a:cs typeface="Times New Roman" pitchFamily="18" charset="0"/>
              </a:rPr>
              <a:t> </a:t>
            </a:r>
            <a:r>
              <a:rPr lang="en-US" sz="2400" b="1" dirty="0" err="1" smtClean="0">
                <a:ln/>
                <a:solidFill>
                  <a:schemeClr val="tx1"/>
                </a:solidFill>
                <a:latin typeface="Times New Roman" pitchFamily="18" charset="0"/>
                <a:cs typeface="Times New Roman" pitchFamily="18" charset="0"/>
              </a:rPr>
              <a:t>đường</a:t>
            </a:r>
            <a:r>
              <a:rPr lang="en-US" sz="2400" b="1" dirty="0">
                <a:ln/>
                <a:solidFill>
                  <a:schemeClr val="accent3"/>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732"/>
            <a:ext cx="205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21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8343900" cy="335973"/>
          </a:xfrm>
        </p:spPr>
        <p:txBody>
          <a:bodyPr>
            <a:noAutofit/>
          </a:bodyPr>
          <a:lstStyle/>
          <a:p>
            <a:r>
              <a:rPr lang="en-US" sz="2000" b="1" dirty="0" err="1">
                <a:solidFill>
                  <a:srgbClr val="2C3F50"/>
                </a:solidFill>
                <a:latin typeface="Times New Roman" pitchFamily="18" charset="0"/>
                <a:cs typeface="Times New Roman" pitchFamily="18" charset="0"/>
              </a:rPr>
              <a:t>I</a:t>
            </a:r>
            <a:r>
              <a:rPr lang="en-US" sz="2000" b="1" dirty="0" err="1" smtClean="0">
                <a:solidFill>
                  <a:srgbClr val="2C3F50"/>
                </a:solidFill>
                <a:latin typeface="Times New Roman" pitchFamily="18" charset="0"/>
                <a:cs typeface="Times New Roman" pitchFamily="18" charset="0"/>
              </a:rPr>
              <a:t>.Giới</a:t>
            </a:r>
            <a:r>
              <a:rPr lang="en-US" sz="2000" b="1" dirty="0" smtClean="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thiệu</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sơ</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lược</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về</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bệnh</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đái</a:t>
            </a:r>
            <a:r>
              <a:rPr lang="en-US" sz="2000" b="1" dirty="0">
                <a:solidFill>
                  <a:srgbClr val="2C3F50"/>
                </a:solidFill>
                <a:latin typeface="Times New Roman" pitchFamily="18" charset="0"/>
                <a:cs typeface="Times New Roman" pitchFamily="18" charset="0"/>
              </a:rPr>
              <a:t> </a:t>
            </a:r>
            <a:r>
              <a:rPr lang="en-US" sz="2000" b="1" dirty="0" err="1">
                <a:solidFill>
                  <a:srgbClr val="2C3F50"/>
                </a:solidFill>
                <a:latin typeface="Times New Roman" pitchFamily="18" charset="0"/>
                <a:cs typeface="Times New Roman" pitchFamily="18" charset="0"/>
              </a:rPr>
              <a:t>tháo</a:t>
            </a:r>
            <a:r>
              <a:rPr lang="en-US" sz="2000" b="1" dirty="0">
                <a:solidFill>
                  <a:srgbClr val="2C3F50"/>
                </a:solidFill>
                <a:latin typeface="Times New Roman" pitchFamily="18" charset="0"/>
                <a:cs typeface="Times New Roman" pitchFamily="18" charset="0"/>
              </a:rPr>
              <a:t> </a:t>
            </a:r>
            <a:r>
              <a:rPr lang="en-US" sz="2000" b="1" dirty="0" err="1" smtClean="0">
                <a:solidFill>
                  <a:srgbClr val="2C3F50"/>
                </a:solidFill>
                <a:latin typeface="Times New Roman" pitchFamily="18" charset="0"/>
                <a:cs typeface="Times New Roman" pitchFamily="18" charset="0"/>
              </a:rPr>
              <a:t>đường</a:t>
            </a:r>
            <a:r>
              <a:rPr lang="en-US" sz="2000" b="1" dirty="0" smtClean="0">
                <a:solidFill>
                  <a:srgbClr val="2C3F50"/>
                </a:solidFill>
                <a:latin typeface="Times New Roman" pitchFamily="18" charset="0"/>
                <a:cs typeface="Times New Roman" pitchFamily="18" charset="0"/>
              </a:rPr>
              <a:t> type 2</a:t>
            </a:r>
            <a:r>
              <a:rPr lang="en-US" sz="2000" b="1" dirty="0">
                <a:solidFill>
                  <a:srgbClr val="2C3F50"/>
                </a:solidFill>
                <a:latin typeface="Times New Roman" pitchFamily="18" charset="0"/>
                <a:cs typeface="Times New Roman" pitchFamily="18" charset="0"/>
              </a:rPr>
              <a:t/>
            </a:r>
            <a:br>
              <a:rPr lang="en-US" sz="2000" b="1" dirty="0">
                <a:solidFill>
                  <a:srgbClr val="2C3F50"/>
                </a:solidFill>
                <a:latin typeface="Times New Roman" pitchFamily="18" charset="0"/>
                <a:cs typeface="Times New Roman" pitchFamily="18" charset="0"/>
              </a:rPr>
            </a:br>
            <a:endParaRPr lang="en-US" sz="2000" dirty="0"/>
          </a:p>
        </p:txBody>
      </p:sp>
      <p:sp>
        <p:nvSpPr>
          <p:cNvPr id="3" name="Content Placeholder 2"/>
          <p:cNvSpPr>
            <a:spLocks noGrp="1"/>
          </p:cNvSpPr>
          <p:nvPr>
            <p:ph idx="1"/>
          </p:nvPr>
        </p:nvSpPr>
        <p:spPr>
          <a:xfrm>
            <a:off x="0" y="361950"/>
            <a:ext cx="9220200" cy="4781550"/>
          </a:xfrm>
        </p:spPr>
        <p:txBody>
          <a:bodyPr>
            <a:noAutofit/>
          </a:bodyPr>
          <a:lstStyle/>
          <a:p>
            <a:pPr marL="180000" indent="0">
              <a:lnSpc>
                <a:spcPct val="100000"/>
              </a:lnSpc>
              <a:buNone/>
            </a:pPr>
            <a:r>
              <a:rPr lang="en-US" sz="1600" b="1" i="1" dirty="0" smtClean="0">
                <a:effectLst>
                  <a:outerShdw blurRad="38100" dist="38100" dir="2700000" algn="tl">
                    <a:srgbClr val="000000">
                      <a:alpha val="43137"/>
                    </a:srgbClr>
                  </a:outerShdw>
                </a:effectLst>
                <a:latin typeface="Times New Roman" pitchFamily="18" charset="0"/>
                <a:cs typeface="Times New Roman" pitchFamily="18" charset="0"/>
              </a:rPr>
              <a:t>1.</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Khái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niệm</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Đái tháo đường là một rối loạn mạn tính, có những thuộc tính sau: </a:t>
            </a:r>
            <a:endParaRPr lang="en-US" sz="1600" dirty="0" smtClean="0">
              <a:latin typeface="Times New Roman" pitchFamily="18" charset="0"/>
              <a:cs typeface="Times New Roman" pitchFamily="18" charset="0"/>
            </a:endParaRPr>
          </a:p>
          <a:p>
            <a:pPr marL="180000" indent="0">
              <a:lnSpc>
                <a:spcPct val="100000"/>
              </a:lnSpc>
              <a:buNone/>
            </a:pPr>
            <a:r>
              <a:rPr lang="en-US" sz="1600" dirty="0" smtClean="0">
                <a:latin typeface="Times New Roman" pitchFamily="18" charset="0"/>
                <a:cs typeface="Times New Roman" pitchFamily="18" charset="0"/>
              </a:rPr>
              <a:t>  - </a:t>
            </a:r>
            <a:r>
              <a:rPr lang="vi-VN" sz="1600" dirty="0" smtClean="0">
                <a:latin typeface="Times New Roman" pitchFamily="18" charset="0"/>
                <a:cs typeface="Times New Roman" pitchFamily="18" charset="0"/>
              </a:rPr>
              <a:t> Tăng glucose máu;</a:t>
            </a:r>
            <a:endParaRPr lang="en-US" sz="1600" dirty="0" smtClean="0">
              <a:latin typeface="Times New Roman" pitchFamily="18" charset="0"/>
              <a:cs typeface="Times New Roman" pitchFamily="18" charset="0"/>
            </a:endParaRPr>
          </a:p>
          <a:p>
            <a:pPr marL="180000" indent="0">
              <a:lnSpc>
                <a:spcPct val="100000"/>
              </a:lnSpc>
              <a:buNone/>
            </a:pPr>
            <a:r>
              <a:rPr lang="vi-VN"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 </a:t>
            </a:r>
            <a:r>
              <a:rPr lang="vi-VN" sz="1600" dirty="0" smtClean="0">
                <a:latin typeface="Times New Roman" pitchFamily="18" charset="0"/>
                <a:cs typeface="Times New Roman" pitchFamily="18" charset="0"/>
              </a:rPr>
              <a:t> Kết hợp với những bất thường về chuyển hóa carbonhydrat, lipid và protein; </a:t>
            </a:r>
            <a:endParaRPr lang="en-US" sz="1600" dirty="0" smtClean="0">
              <a:latin typeface="Times New Roman" pitchFamily="18" charset="0"/>
              <a:cs typeface="Times New Roman" pitchFamily="18" charset="0"/>
            </a:endParaRPr>
          </a:p>
          <a:p>
            <a:pPr marL="180000" indent="0">
              <a:lnSpc>
                <a:spcPct val="100000"/>
              </a:lnSpc>
              <a:buNone/>
            </a:pPr>
            <a:r>
              <a:rPr lang="en-US" sz="1600" dirty="0" smtClean="0">
                <a:latin typeface="Times New Roman" pitchFamily="18" charset="0"/>
                <a:cs typeface="Times New Roman" pitchFamily="18" charset="0"/>
              </a:rPr>
              <a:t>  - </a:t>
            </a:r>
            <a:r>
              <a:rPr lang="vi-VN" sz="1600" dirty="0" smtClean="0">
                <a:latin typeface="Times New Roman" pitchFamily="18" charset="0"/>
                <a:cs typeface="Times New Roman" pitchFamily="18" charset="0"/>
              </a:rPr>
              <a:t>Bệnh luôn gắn liền với xu hướng phát triển các bệnh lý về thận, đáy mắt, thần kinh và các bệnh tim mạch khác.</a:t>
            </a:r>
            <a:endParaRPr lang="en-US" sz="1600" dirty="0" smtClean="0">
              <a:latin typeface="Times New Roman" pitchFamily="18" charset="0"/>
              <a:cs typeface="Times New Roman" pitchFamily="18" charset="0"/>
            </a:endParaRPr>
          </a:p>
          <a:p>
            <a:pPr marL="180000" indent="0">
              <a:lnSpc>
                <a:spcPct val="100000"/>
              </a:lnSpc>
              <a:buNone/>
            </a:pPr>
            <a:r>
              <a:rPr lang="en-US" sz="1600" b="1" i="1" dirty="0" smtClean="0">
                <a:effectLst>
                  <a:outerShdw blurRad="38100" dist="38100" dir="2700000" algn="tl">
                    <a:srgbClr val="000000">
                      <a:alpha val="43137"/>
                    </a:srgbClr>
                  </a:outerShdw>
                </a:effectLst>
                <a:latin typeface="Times New Roman" pitchFamily="18" charset="0"/>
                <a:cs typeface="Times New Roman" pitchFamily="18" charset="0"/>
              </a:rPr>
              <a:t>2.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Nguyên</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nhân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Đặc điểm lớn nhất trong sinh lý bệnh của đái tháo đường týp 2 là có sự tương tác giữa yếu tố gen và yếu tố môi trường.</a:t>
            </a:r>
            <a:endParaRPr lang="en-US" sz="1600" dirty="0" smtClean="0">
              <a:latin typeface="Times New Roman" pitchFamily="18" charset="0"/>
              <a:cs typeface="Times New Roman" pitchFamily="18" charset="0"/>
            </a:endParaRPr>
          </a:p>
          <a:p>
            <a:pPr marL="180000" indent="0">
              <a:lnSpc>
                <a:spcPct val="100000"/>
              </a:lnSpc>
              <a:buNone/>
            </a:pPr>
            <a:r>
              <a:rPr lang="vi-VN"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 Yếu tố di truyền. </a:t>
            </a:r>
            <a:endParaRPr lang="en-US" sz="1600" dirty="0" smtClean="0">
              <a:latin typeface="Times New Roman" pitchFamily="18" charset="0"/>
              <a:cs typeface="Times New Roman" pitchFamily="18" charset="0"/>
            </a:endParaRPr>
          </a:p>
          <a:p>
            <a:pPr marL="180000" indent="0">
              <a:lnSpc>
                <a:spcPct val="100000"/>
              </a:lnSpc>
              <a:buNone/>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 Yếu tố môi trường: đây là nhóm các yếu tố có thể can thiệp để làm giảm tỷ lệ mắc bệnh. Các yếu tố đó là: </a:t>
            </a:r>
            <a:endParaRPr lang="en-US" sz="1600" dirty="0" smtClean="0">
              <a:latin typeface="Times New Roman" pitchFamily="18" charset="0"/>
              <a:cs typeface="Times New Roman" pitchFamily="18" charset="0"/>
            </a:endParaRPr>
          </a:p>
          <a:p>
            <a:pPr marL="180000" indent="0">
              <a:lnSpc>
                <a:spcPct val="100000"/>
              </a:lnSpc>
              <a:buNone/>
            </a:pPr>
            <a:r>
              <a:rPr lang="en-US" sz="1600" dirty="0" smtClean="0">
                <a:latin typeface="Times New Roman" pitchFamily="18" charset="0"/>
                <a:cs typeface="Times New Roman" pitchFamily="18" charset="0"/>
              </a:rPr>
              <a:t> + </a:t>
            </a:r>
            <a:r>
              <a:rPr lang="vi-VN" sz="1600" dirty="0" smtClean="0">
                <a:latin typeface="Times New Roman" pitchFamily="18" charset="0"/>
                <a:cs typeface="Times New Roman" pitchFamily="18" charset="0"/>
              </a:rPr>
              <a:t>Sự thay đổi lối sống: như giảm các hoạt động thể lực; thay đổi chế độ ăn uống theo hướng tăng tinh, giảm chất xơ gây dư thừa năng lượng.</a:t>
            </a:r>
            <a:endParaRPr lang="en-US" sz="1600" dirty="0" smtClean="0">
              <a:latin typeface="Times New Roman" pitchFamily="18" charset="0"/>
              <a:cs typeface="Times New Roman" pitchFamily="18" charset="0"/>
            </a:endParaRPr>
          </a:p>
          <a:p>
            <a:pPr marL="180000" indent="0">
              <a:lnSpc>
                <a:spcPct val="100000"/>
              </a:lnSpc>
              <a:buNone/>
            </a:pPr>
            <a:r>
              <a:rPr lang="vi-VN"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Chất lượng thực phẩm. </a:t>
            </a:r>
            <a:endParaRPr lang="en-US" sz="1600" dirty="0" smtClean="0">
              <a:latin typeface="Times New Roman" pitchFamily="18" charset="0"/>
              <a:cs typeface="Times New Roman" pitchFamily="18" charset="0"/>
            </a:endParaRPr>
          </a:p>
          <a:p>
            <a:pPr marL="180000" indent="0">
              <a:lnSpc>
                <a:spcPct val="100000"/>
              </a:lnSpc>
              <a:buNone/>
            </a:pPr>
            <a:r>
              <a:rPr lang="en-US" sz="1600" dirty="0" smtClean="0">
                <a:latin typeface="Times New Roman" pitchFamily="18" charset="0"/>
                <a:cs typeface="Times New Roman" pitchFamily="18" charset="0"/>
              </a:rPr>
              <a:t> + </a:t>
            </a:r>
            <a:r>
              <a:rPr lang="vi-VN" sz="1600" dirty="0" smtClean="0">
                <a:latin typeface="Times New Roman" pitchFamily="18" charset="0"/>
                <a:cs typeface="Times New Roman" pitchFamily="18" charset="0"/>
              </a:rPr>
              <a:t> Các stress. </a:t>
            </a:r>
            <a:endParaRPr lang="en-US" sz="1600" dirty="0" smtClean="0">
              <a:latin typeface="Times New Roman" pitchFamily="18" charset="0"/>
              <a:cs typeface="Times New Roman" pitchFamily="18" charset="0"/>
            </a:endParaRPr>
          </a:p>
          <a:p>
            <a:pPr marL="180000" indent="0">
              <a:lnSpc>
                <a:spcPct val="100000"/>
              </a:lnSpc>
              <a:buNone/>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 Tuổi thọ ngày càng tăng, nguy cơ mắc bệnh càng cao: Đây là yếu tố không thể can thiệp được.</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44371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180000" indent="0">
              <a:lnSpc>
                <a:spcPct val="100000"/>
              </a:lnSpc>
              <a:buNone/>
            </a:pPr>
            <a:r>
              <a:rPr lang="en-US" sz="1600" b="1" i="1" dirty="0" smtClean="0">
                <a:effectLst>
                  <a:outerShdw blurRad="38100" dist="38100" dir="2700000" algn="tl">
                    <a:srgbClr val="000000">
                      <a:alpha val="43137"/>
                    </a:srgbClr>
                  </a:outerShdw>
                </a:effectLst>
                <a:latin typeface="Times New Roman" pitchFamily="18" charset="0"/>
                <a:cs typeface="Times New Roman" pitchFamily="18" charset="0"/>
              </a:rPr>
              <a:t>3. </a:t>
            </a:r>
            <a:r>
              <a:rPr lang="vi-VN"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vi-VN" sz="1600" b="1" i="1" u="sng" dirty="0">
                <a:effectLst>
                  <a:outerShdw blurRad="38100" dist="38100" dir="2700000" algn="tl">
                    <a:srgbClr val="000000">
                      <a:alpha val="43137"/>
                    </a:srgbClr>
                  </a:outerShdw>
                </a:effectLst>
                <a:latin typeface="Times New Roman" pitchFamily="18" charset="0"/>
                <a:cs typeface="Times New Roman" pitchFamily="18" charset="0"/>
              </a:rPr>
              <a:t>Cơ chế bệnh sinh Suy giảm chức năng tế bào beta và kháng </a:t>
            </a:r>
            <a:r>
              <a:rPr lang="vi-VN" sz="1600" b="1" i="1" u="sng" dirty="0" smtClean="0">
                <a:effectLst>
                  <a:outerShdw blurRad="38100" dist="38100" dir="2700000" algn="tl">
                    <a:srgbClr val="000000">
                      <a:alpha val="43137"/>
                    </a:srgbClr>
                  </a:outerShdw>
                </a:effectLst>
                <a:latin typeface="Times New Roman" pitchFamily="18" charset="0"/>
                <a:cs typeface="Times New Roman" pitchFamily="18" charset="0"/>
              </a:rPr>
              <a:t>insulin</a:t>
            </a:r>
            <a:r>
              <a:rPr lang="en-US" sz="1600" u="sng" dirty="0" smtClean="0">
                <a:latin typeface="Times New Roman" pitchFamily="18" charset="0"/>
                <a:cs typeface="Times New Roman" pitchFamily="18" charset="0"/>
              </a:rPr>
              <a:t>.</a:t>
            </a:r>
          </a:p>
          <a:p>
            <a:pPr marL="465750" indent="-285750">
              <a:lnSpc>
                <a:spcPct val="100000"/>
              </a:lnSpc>
              <a:buFontTx/>
              <a:buChar char="-"/>
            </a:pPr>
            <a:r>
              <a:rPr lang="vi-VN" sz="1600" dirty="0" smtClean="0">
                <a:latin typeface="Times New Roman" pitchFamily="18" charset="0"/>
                <a:cs typeface="Times New Roman" pitchFamily="18" charset="0"/>
              </a:rPr>
              <a:t>Tình </a:t>
            </a:r>
            <a:r>
              <a:rPr lang="vi-VN" sz="1600" dirty="0">
                <a:latin typeface="Times New Roman" pitchFamily="18" charset="0"/>
                <a:cs typeface="Times New Roman" pitchFamily="18" charset="0"/>
              </a:rPr>
              <a:t>trạng thừa cân, béo phì, ít hoạt động thể lực, là những đặc điểm thường thấy ở người đái tháo đường týp 2 có kháng insulin. </a:t>
            </a:r>
            <a:endParaRPr lang="en-US" sz="1600" dirty="0" smtClean="0">
              <a:latin typeface="Times New Roman" pitchFamily="18" charset="0"/>
              <a:cs typeface="Times New Roman" pitchFamily="18" charset="0"/>
            </a:endParaRPr>
          </a:p>
          <a:p>
            <a:pPr marL="465750" indent="-285750">
              <a:lnSpc>
                <a:spcPct val="100000"/>
              </a:lnSpc>
              <a:buFontTx/>
              <a:buChar char="-"/>
            </a:pPr>
            <a:r>
              <a:rPr lang="vi-VN" sz="1600" dirty="0" smtClean="0">
                <a:latin typeface="Times New Roman" pitchFamily="18" charset="0"/>
                <a:cs typeface="Times New Roman" pitchFamily="18" charset="0"/>
              </a:rPr>
              <a:t>Tăng </a:t>
            </a:r>
            <a:r>
              <a:rPr lang="vi-VN" sz="1600" dirty="0">
                <a:latin typeface="Times New Roman" pitchFamily="18" charset="0"/>
                <a:cs typeface="Times New Roman" pitchFamily="18" charset="0"/>
              </a:rPr>
              <a:t>insulin máu, kháng insulin còn gặp ở người tiền đái tháo đường, tăng huyết áp vô căn, người mắc hội chứng chuyển hóa. </a:t>
            </a:r>
            <a:endParaRPr lang="en-US" sz="1600" dirty="0">
              <a:latin typeface="Times New Roman" pitchFamily="18" charset="0"/>
              <a:cs typeface="Times New Roman" pitchFamily="18" charset="0"/>
            </a:endParaRPr>
          </a:p>
          <a:p>
            <a:pPr marL="465750" indent="-285750">
              <a:lnSpc>
                <a:spcPct val="100000"/>
              </a:lnSpc>
              <a:buFontTx/>
              <a:buChar char="-"/>
            </a:pPr>
            <a:r>
              <a:rPr lang="vi-VN" sz="1600" dirty="0" smtClean="0">
                <a:latin typeface="Times New Roman" pitchFamily="18" charset="0"/>
                <a:cs typeface="Times New Roman" pitchFamily="18" charset="0"/>
              </a:rPr>
              <a:t>Người </a:t>
            </a:r>
            <a:r>
              <a:rPr lang="vi-VN" sz="1600" dirty="0">
                <a:latin typeface="Times New Roman" pitchFamily="18" charset="0"/>
                <a:cs typeface="Times New Roman" pitchFamily="18" charset="0"/>
              </a:rPr>
              <a:t>đái tháo đường týp 2 bên cạnh kháng insulin còn có thiếu </a:t>
            </a:r>
            <a:r>
              <a:rPr lang="vi-VN" sz="1600" dirty="0" smtClean="0">
                <a:latin typeface="Times New Roman" pitchFamily="18" charset="0"/>
                <a:cs typeface="Times New Roman" pitchFamily="18" charset="0"/>
              </a:rPr>
              <a:t>insulin</a:t>
            </a:r>
            <a:endParaRPr lang="en-US" sz="1600" dirty="0" smtClean="0">
              <a:latin typeface="Times New Roman" pitchFamily="18" charset="0"/>
              <a:cs typeface="Times New Roman" pitchFamily="18" charset="0"/>
            </a:endParaRPr>
          </a:p>
          <a:p>
            <a:pPr marL="465750" indent="-285750">
              <a:lnSpc>
                <a:spcPct val="100000"/>
              </a:lnSpc>
              <a:buFontTx/>
              <a:buChar char="-"/>
            </a:pPr>
            <a:r>
              <a:rPr lang="vi-VN"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Đ</a:t>
            </a:r>
            <a:r>
              <a:rPr lang="vi-VN" sz="1600" dirty="0" smtClean="0">
                <a:latin typeface="Times New Roman" pitchFamily="18" charset="0"/>
                <a:cs typeface="Times New Roman" pitchFamily="18" charset="0"/>
              </a:rPr>
              <a:t>ặc </a:t>
            </a:r>
            <a:r>
              <a:rPr lang="vi-VN" sz="1600" dirty="0">
                <a:latin typeface="Times New Roman" pitchFamily="18" charset="0"/>
                <a:cs typeface="Times New Roman" pitchFamily="18" charset="0"/>
              </a:rPr>
              <a:t>biệt khi lượng glucose huyết tương khi đói trên 10,0 mmol/L</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marL="180000" indent="0">
              <a:lnSpc>
                <a:spcPct val="100000"/>
              </a:lnSpc>
              <a:buNone/>
            </a:pPr>
            <a:r>
              <a:rPr lang="en-US" sz="1600" b="1" i="1" dirty="0" smtClean="0">
                <a:effectLst>
                  <a:outerShdw blurRad="38100" dist="38100" dir="2700000" algn="tl">
                    <a:srgbClr val="000000">
                      <a:alpha val="43137"/>
                    </a:srgbClr>
                  </a:outerShdw>
                </a:effectLst>
                <a:latin typeface="Times New Roman" pitchFamily="18" charset="0"/>
                <a:cs typeface="Times New Roman" pitchFamily="18" charset="0"/>
              </a:rPr>
              <a:t>4.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Chẩn</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đoán</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điều</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trị</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bệnh</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đái</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tháo</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đường</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type 2</a:t>
            </a:r>
            <a:r>
              <a:rPr lang="en-US" sz="1600" b="1" i="1" u="sng" dirty="0" smtClean="0">
                <a:latin typeface="Times New Roman" pitchFamily="18" charset="0"/>
                <a:cs typeface="Times New Roman" pitchFamily="18" charset="0"/>
              </a:rPr>
              <a:t>.</a:t>
            </a:r>
          </a:p>
          <a:p>
            <a:pPr marL="180000" indent="0">
              <a:lnSpc>
                <a:spcPct val="100000"/>
              </a:lnSpc>
              <a:buNone/>
            </a:pPr>
            <a:r>
              <a:rPr lang="vi-VN" sz="1600" dirty="0">
                <a:latin typeface="+mj-lt"/>
              </a:rPr>
              <a:t>Tuổi ≥ 45 và có một trong các yếu tố nguy cơ sau đây</a:t>
            </a:r>
            <a:r>
              <a:rPr lang="vi-VN" sz="1600" dirty="0" smtClean="0">
                <a:latin typeface="+mj-lt"/>
              </a:rPr>
              <a:t>: </a:t>
            </a:r>
            <a:r>
              <a:rPr lang="vi-VN" sz="1600" dirty="0">
                <a:latin typeface="+mj-lt"/>
              </a:rPr>
              <a:t>- BMI ≥ 23 </a:t>
            </a:r>
            <a:endParaRPr lang="en-US" sz="1600" dirty="0" smtClean="0">
              <a:latin typeface="+mj-lt"/>
            </a:endParaRPr>
          </a:p>
          <a:p>
            <a:pPr marL="465750" indent="-285750">
              <a:lnSpc>
                <a:spcPct val="100000"/>
              </a:lnSpc>
              <a:buFontTx/>
              <a:buChar char="-"/>
            </a:pPr>
            <a:r>
              <a:rPr lang="vi-VN" sz="1600" dirty="0" smtClean="0">
                <a:latin typeface="+mj-lt"/>
              </a:rPr>
              <a:t>Huyết </a:t>
            </a:r>
            <a:r>
              <a:rPr lang="vi-VN" sz="1600" dirty="0">
                <a:latin typeface="+mj-lt"/>
              </a:rPr>
              <a:t>áp trên 130/85 </a:t>
            </a:r>
            <a:r>
              <a:rPr lang="vi-VN" sz="1600" dirty="0" smtClean="0">
                <a:latin typeface="+mj-lt"/>
              </a:rPr>
              <a:t>mmHg</a:t>
            </a:r>
            <a:endParaRPr lang="en-US" sz="1600" dirty="0" smtClean="0">
              <a:latin typeface="+mj-lt"/>
            </a:endParaRPr>
          </a:p>
          <a:p>
            <a:pPr marL="465750" indent="-285750">
              <a:lnSpc>
                <a:spcPct val="100000"/>
              </a:lnSpc>
              <a:buFontTx/>
              <a:buChar char="-"/>
            </a:pPr>
            <a:r>
              <a:rPr lang="vi-VN" sz="1600" dirty="0" smtClean="0">
                <a:latin typeface="+mj-lt"/>
              </a:rPr>
              <a:t> Trong </a:t>
            </a:r>
            <a:r>
              <a:rPr lang="vi-VN" sz="1600" dirty="0">
                <a:latin typeface="+mj-lt"/>
              </a:rPr>
              <a:t>gia đình có người mắc bệnh đái tháo đường ở thế hệ cận kề (bố, mẹ, anh, chị em ruột, con ruột bị mắc bệnh đái tháo đường týp </a:t>
            </a:r>
            <a:r>
              <a:rPr lang="vi-VN" sz="1600" dirty="0" smtClean="0">
                <a:latin typeface="+mj-lt"/>
              </a:rPr>
              <a:t>2</a:t>
            </a:r>
            <a:endParaRPr lang="en-US" sz="1600" dirty="0">
              <a:latin typeface="+mj-lt"/>
            </a:endParaRPr>
          </a:p>
          <a:p>
            <a:pPr marL="465750" indent="-285750">
              <a:lnSpc>
                <a:spcPct val="100000"/>
              </a:lnSpc>
              <a:buFontTx/>
              <a:buChar char="-"/>
            </a:pPr>
            <a:r>
              <a:rPr lang="vi-VN" sz="1600" dirty="0" smtClean="0">
                <a:latin typeface="+mj-lt"/>
              </a:rPr>
              <a:t>  </a:t>
            </a:r>
            <a:r>
              <a:rPr lang="vi-VN" sz="1600" dirty="0">
                <a:latin typeface="+mj-lt"/>
              </a:rPr>
              <a:t>Tiền sử được chẩn đoán mắc hội chứng chuyển hóa, tiền đái tháo đường (suy giảm dung nạp đường huyết lúc đói, rối loạn dung nạp glucose). </a:t>
            </a:r>
            <a:endParaRPr lang="en-US" sz="1600" b="1" i="1" u="sng" dirty="0" smtClean="0">
              <a:latin typeface="+mj-lt"/>
              <a:cs typeface="Times New Roman" pitchFamily="18" charset="0"/>
            </a:endParaRPr>
          </a:p>
        </p:txBody>
      </p:sp>
    </p:spTree>
    <p:extLst>
      <p:ext uri="{BB962C8B-B14F-4D97-AF65-F5344CB8AC3E}">
        <p14:creationId xmlns:p14="http://schemas.microsoft.com/office/powerpoint/2010/main" val="99551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3092"/>
            <a:ext cx="8915400" cy="5000408"/>
          </a:xfrm>
        </p:spPr>
        <p:txBody>
          <a:bodyPr>
            <a:normAutofit/>
          </a:bodyPr>
          <a:lstStyle/>
          <a:p>
            <a:pPr>
              <a:buFontTx/>
              <a:buChar char="-"/>
            </a:pPr>
            <a:r>
              <a:rPr lang="vi-VN" sz="1600" dirty="0" smtClean="0">
                <a:latin typeface="+mj-lt"/>
              </a:rPr>
              <a:t>Phụ </a:t>
            </a:r>
            <a:r>
              <a:rPr lang="vi-VN" sz="1600" dirty="0">
                <a:latin typeface="+mj-lt"/>
              </a:rPr>
              <a:t>nữ có tiền sử thai sản đặc biệt (đái tháo đường thai kỳ, sinh con to </a:t>
            </a:r>
            <a:r>
              <a:rPr lang="en-US" sz="1600" dirty="0">
                <a:latin typeface="+mj-lt"/>
              </a:rPr>
              <a:t>,</a:t>
            </a:r>
            <a:r>
              <a:rPr lang="vi-VN" sz="1600" dirty="0" smtClean="0">
                <a:latin typeface="+mj-lt"/>
              </a:rPr>
              <a:t>nặng </a:t>
            </a:r>
            <a:r>
              <a:rPr lang="vi-VN" sz="1600" dirty="0">
                <a:latin typeface="+mj-lt"/>
              </a:rPr>
              <a:t>trên 3600 gam, sảy thai tự nhiên nhiều lần, thai chết lưu). </a:t>
            </a:r>
            <a:endParaRPr lang="en-US" sz="1600" dirty="0" smtClean="0">
              <a:latin typeface="+mj-lt"/>
            </a:endParaRPr>
          </a:p>
          <a:p>
            <a:pPr>
              <a:buFontTx/>
              <a:buChar char="-"/>
            </a:pPr>
            <a:r>
              <a:rPr lang="vi-VN" sz="1600" dirty="0" smtClean="0">
                <a:latin typeface="+mj-lt"/>
              </a:rPr>
              <a:t> </a:t>
            </a:r>
            <a:r>
              <a:rPr lang="vi-VN" sz="1600" dirty="0">
                <a:latin typeface="+mj-lt"/>
              </a:rPr>
              <a:t>Người có rối loạn Lipid máu; đặc biệt khi HDL-c dưới 0,9 mmol/L và Triglycrid trên 2,2 mmol/l</a:t>
            </a:r>
            <a:r>
              <a:rPr lang="vi-VN" sz="1600" dirty="0" smtClean="0">
                <a:latin typeface="+mj-lt"/>
              </a:rPr>
              <a:t>.</a:t>
            </a:r>
            <a:endParaRPr lang="en-US" sz="1600" dirty="0" smtClean="0">
              <a:latin typeface="+mj-lt"/>
            </a:endParaRPr>
          </a:p>
          <a:p>
            <a:pPr marL="0" indent="0">
              <a:buNone/>
            </a:pPr>
            <a:r>
              <a:rPr lang="en-US" sz="1600" b="1" i="1" dirty="0" smtClean="0">
                <a:effectLst>
                  <a:outerShdw blurRad="38100" dist="38100" dir="2700000" algn="tl">
                    <a:srgbClr val="000000">
                      <a:alpha val="43137"/>
                    </a:srgbClr>
                  </a:outerShdw>
                </a:effectLst>
                <a:latin typeface="Times New Roman" pitchFamily="18" charset="0"/>
                <a:cs typeface="Times New Roman" pitchFamily="18" charset="0"/>
              </a:rPr>
              <a:t>5.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Nguyên</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tắc</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chung</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điều</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trị</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đái</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tháo</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đường</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0" indent="0">
              <a:buNone/>
            </a:pPr>
            <a:r>
              <a:rPr lang="en-US" sz="1600" b="1" dirty="0" smtClean="0">
                <a:latin typeface="Times New Roman" pitchFamily="18" charset="0"/>
                <a:cs typeface="Times New Roman" pitchFamily="18" charset="0"/>
              </a:rPr>
              <a:t>a. </a:t>
            </a:r>
            <a:r>
              <a:rPr lang="vi-VN" sz="1600" b="1" dirty="0" smtClean="0">
                <a:latin typeface="Times New Roman" pitchFamily="18" charset="0"/>
                <a:cs typeface="Times New Roman" pitchFamily="18" charset="0"/>
              </a:rPr>
              <a:t>Mục </a:t>
            </a:r>
            <a:r>
              <a:rPr lang="vi-VN" sz="1600" b="1" dirty="0">
                <a:latin typeface="Times New Roman" pitchFamily="18" charset="0"/>
                <a:cs typeface="Times New Roman" pitchFamily="18" charset="0"/>
              </a:rPr>
              <a:t>đích</a:t>
            </a:r>
            <a:r>
              <a:rPr lang="vi-VN" sz="1600" b="1" dirty="0" smtClean="0">
                <a:latin typeface="Times New Roman" pitchFamily="18" charset="0"/>
                <a:cs typeface="Times New Roman" pitchFamily="18" charset="0"/>
              </a:rPr>
              <a:t>:</a:t>
            </a:r>
            <a:endParaRPr lang="en-US" sz="1600" b="1" dirty="0">
              <a:latin typeface="Times New Roman" pitchFamily="18" charset="0"/>
              <a:cs typeface="Times New Roman" pitchFamily="18" charset="0"/>
            </a:endParaRPr>
          </a:p>
          <a:p>
            <a:pPr marL="0" indent="0">
              <a:buNone/>
            </a:pPr>
            <a:r>
              <a:rPr lang="vi-VN" sz="1600" dirty="0" smtClean="0">
                <a:latin typeface="+mj-lt"/>
              </a:rPr>
              <a:t> </a:t>
            </a:r>
            <a:r>
              <a:rPr lang="vi-VN" sz="1600" dirty="0">
                <a:latin typeface="+mj-lt"/>
              </a:rPr>
              <a:t>- Duy trì được lượng glucose máu khi đói, glucose máu sau ăn gần như mức độ sinh lý, đạt được mức HbA1c lý tưởng, nhằm giảm các biến chứng có liên quan, giảm tỷ lệ tử vong do đái tháo đường</a:t>
            </a:r>
            <a:r>
              <a:rPr lang="vi-VN" sz="1600" dirty="0" smtClean="0">
                <a:latin typeface="+mj-lt"/>
              </a:rPr>
              <a:t>.</a:t>
            </a:r>
            <a:endParaRPr lang="en-US" sz="1600" dirty="0" smtClean="0">
              <a:latin typeface="+mj-lt"/>
            </a:endParaRPr>
          </a:p>
          <a:p>
            <a:pPr marL="0" indent="0">
              <a:buNone/>
            </a:pPr>
            <a:r>
              <a:rPr lang="vi-VN" sz="1600" dirty="0" smtClean="0">
                <a:latin typeface="+mj-lt"/>
              </a:rPr>
              <a:t> </a:t>
            </a:r>
            <a:r>
              <a:rPr lang="vi-VN" sz="1600" dirty="0">
                <a:latin typeface="+mj-lt"/>
              </a:rPr>
              <a:t>- Giảm cân nặng (với người thừa cân, béo phì) hoặc duy trì cân nặng hợp lý. </a:t>
            </a:r>
            <a:endParaRPr lang="en-US" sz="1600" dirty="0" smtClean="0">
              <a:latin typeface="+mj-lt"/>
            </a:endParaRPr>
          </a:p>
          <a:p>
            <a:pPr marL="0" indent="0">
              <a:buNone/>
            </a:pPr>
            <a:r>
              <a:rPr lang="en-US" sz="1600" b="1" dirty="0" smtClean="0">
                <a:latin typeface="Times New Roman" pitchFamily="18" charset="0"/>
                <a:cs typeface="Times New Roman" pitchFamily="18" charset="0"/>
              </a:rPr>
              <a:t>b. </a:t>
            </a:r>
            <a:r>
              <a:rPr lang="vi-VN" sz="1600" b="1" dirty="0" smtClean="0">
                <a:latin typeface="Times New Roman" pitchFamily="18" charset="0"/>
                <a:cs typeface="Times New Roman" pitchFamily="18" charset="0"/>
              </a:rPr>
              <a:t>Nguyên </a:t>
            </a:r>
            <a:r>
              <a:rPr lang="vi-VN" sz="1600" b="1" dirty="0">
                <a:latin typeface="Times New Roman" pitchFamily="18" charset="0"/>
                <a:cs typeface="Times New Roman" pitchFamily="18" charset="0"/>
              </a:rPr>
              <a:t>tắc: </a:t>
            </a:r>
            <a:endParaRPr lang="en-US" sz="1600" b="1" dirty="0" smtClean="0">
              <a:latin typeface="Times New Roman" pitchFamily="18" charset="0"/>
              <a:cs typeface="Times New Roman" pitchFamily="18" charset="0"/>
            </a:endParaRPr>
          </a:p>
          <a:p>
            <a:pPr>
              <a:buFontTx/>
              <a:buChar char="-"/>
            </a:pPr>
            <a:r>
              <a:rPr lang="vi-VN" sz="1600" dirty="0" smtClean="0">
                <a:latin typeface="+mj-lt"/>
              </a:rPr>
              <a:t>Thuốc </a:t>
            </a:r>
            <a:r>
              <a:rPr lang="vi-VN" sz="1600" dirty="0">
                <a:latin typeface="+mj-lt"/>
              </a:rPr>
              <a:t>phải kết hợp với chế độ ăn và luyện tập. Đây là bộ ba phương pháp điều trị bệnh đái tháo đường. </a:t>
            </a:r>
            <a:endParaRPr lang="en-US" sz="1600" dirty="0" smtClean="0">
              <a:latin typeface="+mj-lt"/>
            </a:endParaRPr>
          </a:p>
          <a:p>
            <a:pPr>
              <a:buFontTx/>
              <a:buChar char="-"/>
            </a:pPr>
            <a:r>
              <a:rPr lang="vi-VN" sz="1600" dirty="0" smtClean="0">
                <a:latin typeface="+mj-lt"/>
              </a:rPr>
              <a:t>Phải </a:t>
            </a:r>
            <a:r>
              <a:rPr lang="vi-VN" sz="1600" dirty="0">
                <a:latin typeface="+mj-lt"/>
              </a:rPr>
              <a:t>phối hợp điều trị hạ glucose máu, điều chỉnh các rối loạn lipid, duy trì số đo huyết áp hợp lý, phòng, chống các rối loạn đông máu</a:t>
            </a:r>
            <a:r>
              <a:rPr lang="vi-VN" sz="1600" dirty="0" smtClean="0">
                <a:latin typeface="+mj-lt"/>
              </a:rPr>
              <a:t>.</a:t>
            </a:r>
            <a:endParaRPr lang="en-US" sz="1600" dirty="0">
              <a:latin typeface="+mj-lt"/>
            </a:endParaRPr>
          </a:p>
          <a:p>
            <a:pPr>
              <a:buFontTx/>
              <a:buChar char="-"/>
            </a:pPr>
            <a:r>
              <a:rPr lang="vi-VN" sz="1600" dirty="0" smtClean="0">
                <a:latin typeface="+mj-lt"/>
              </a:rPr>
              <a:t> Khi </a:t>
            </a:r>
            <a:r>
              <a:rPr lang="vi-VN" sz="1600" dirty="0">
                <a:latin typeface="+mj-lt"/>
              </a:rPr>
              <a:t>cần phải dùng insulin (như trong các đợt cấp của bệnh mạn tính, bệnh nhiễm trùng, nhồi máu cơ tim, ung thư, phẫu thuật).</a:t>
            </a:r>
            <a:endParaRPr lang="en-US" sz="1600" b="1" i="1" u="sng" dirty="0" smtClean="0">
              <a:latin typeface="+mj-lt"/>
              <a:cs typeface="Times New Roman" pitchFamily="18" charset="0"/>
            </a:endParaRPr>
          </a:p>
          <a:p>
            <a:pPr marL="0" indent="0">
              <a:buNone/>
            </a:pPr>
            <a:endParaRPr lang="en-US" sz="1600" b="1" i="1" u="sng" dirty="0">
              <a:latin typeface="Times New Roman" pitchFamily="18" charset="0"/>
              <a:cs typeface="Times New Roman" pitchFamily="18" charset="0"/>
            </a:endParaRPr>
          </a:p>
          <a:p>
            <a:pPr marL="0" indent="0">
              <a:buNone/>
            </a:pP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1712523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8039100" cy="469106"/>
          </a:xfrm>
        </p:spPr>
        <p:txBody>
          <a:bodyPr>
            <a:normAutofit/>
          </a:bodyPr>
          <a:lstStyle/>
          <a:p>
            <a:r>
              <a:rPr lang="en-US" sz="1800" b="1" dirty="0" smtClean="0">
                <a:latin typeface="Times New Roman" pitchFamily="18" charset="0"/>
                <a:cs typeface="Times New Roman" pitchFamily="18" charset="0"/>
              </a:rPr>
              <a:t>II. </a:t>
            </a:r>
            <a:r>
              <a:rPr lang="en-US" sz="1800" b="1" dirty="0" err="1" smtClean="0">
                <a:latin typeface="Times New Roman" pitchFamily="18" charset="0"/>
                <a:cs typeface="Times New Roman" pitchFamily="18" charset="0"/>
              </a:rPr>
              <a:t>Các</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biến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chứng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thường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gặp</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của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bệnh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đái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tháo</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đường</a:t>
            </a:r>
            <a:r>
              <a:rPr lang="en-US" sz="1800" b="1" dirty="0" smtClean="0">
                <a:latin typeface="Times New Roman" pitchFamily="18" charset="0"/>
                <a:cs typeface="Times New Roman" pitchFamily="18" charset="0"/>
              </a:rPr>
              <a:t>.</a:t>
            </a:r>
            <a:endParaRPr lang="en-US" sz="1800"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521277"/>
            <a:ext cx="8763000" cy="4613564"/>
          </a:xfrm>
        </p:spPr>
        <p:txBody>
          <a:bodyPr>
            <a:normAutofit/>
          </a:bodyPr>
          <a:lstStyle/>
          <a:p>
            <a:pPr marL="0" indent="0">
              <a:buNone/>
            </a:pP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1.Biến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chứng</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cấp</a:t>
            </a:r>
            <a:r>
              <a:rPr lang="en-US" sz="16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1600" b="1" i="1" u="sng" dirty="0" err="1" smtClean="0">
                <a:effectLst>
                  <a:outerShdw blurRad="38100" dist="38100" dir="2700000" algn="tl">
                    <a:srgbClr val="000000">
                      <a:alpha val="43137"/>
                    </a:srgbClr>
                  </a:outerShdw>
                </a:effectLst>
                <a:latin typeface="Times New Roman" pitchFamily="18" charset="0"/>
                <a:cs typeface="Times New Roman" pitchFamily="18" charset="0"/>
              </a:rPr>
              <a:t>tính</a:t>
            </a:r>
            <a:r>
              <a:rPr lang="en-US" sz="1600" dirty="0" smtClean="0">
                <a:latin typeface="Times New Roman" pitchFamily="18" charset="0"/>
                <a:cs typeface="Times New Roman" pitchFamily="18" charset="0"/>
              </a:rPr>
              <a:t>.</a:t>
            </a:r>
          </a:p>
          <a:p>
            <a:pPr>
              <a:lnSpc>
                <a:spcPct val="100000"/>
              </a:lnSpc>
              <a:buFontTx/>
              <a:buChar char="-"/>
            </a:pPr>
            <a:r>
              <a:rPr lang="vi-VN" sz="1600" dirty="0" smtClean="0">
                <a:latin typeface="Times New Roman" pitchFamily="18" charset="0"/>
                <a:cs typeface="Times New Roman" pitchFamily="18" charset="0"/>
              </a:rPr>
              <a:t>Hôn </a:t>
            </a:r>
            <a:r>
              <a:rPr lang="vi-VN" sz="1600" dirty="0">
                <a:latin typeface="Times New Roman" pitchFamily="18" charset="0"/>
                <a:cs typeface="Times New Roman" pitchFamily="18" charset="0"/>
              </a:rPr>
              <a:t>mê nhiễm toan ceton </a:t>
            </a:r>
            <a:endParaRPr lang="en-US" sz="1600" dirty="0" smtClean="0">
              <a:latin typeface="Times New Roman" pitchFamily="18" charset="0"/>
              <a:cs typeface="Times New Roman" pitchFamily="18" charset="0"/>
            </a:endParaRPr>
          </a:p>
          <a:p>
            <a:pPr>
              <a:lnSpc>
                <a:spcPct val="100000"/>
              </a:lnSpc>
              <a:buFontTx/>
              <a:buChar char="-"/>
            </a:pPr>
            <a:r>
              <a:rPr lang="vi-VN" sz="1600" dirty="0" smtClean="0">
                <a:latin typeface="Times New Roman" pitchFamily="18" charset="0"/>
                <a:cs typeface="Times New Roman" pitchFamily="18" charset="0"/>
              </a:rPr>
              <a:t>Hạ </a:t>
            </a:r>
            <a:r>
              <a:rPr lang="vi-VN" sz="1600" dirty="0">
                <a:latin typeface="Times New Roman" pitchFamily="18" charset="0"/>
                <a:cs typeface="Times New Roman" pitchFamily="18" charset="0"/>
              </a:rPr>
              <a:t>glucose máu </a:t>
            </a:r>
            <a:endParaRPr lang="en-US" sz="1600" dirty="0" smtClean="0">
              <a:latin typeface="Times New Roman" pitchFamily="18" charset="0"/>
              <a:cs typeface="Times New Roman" pitchFamily="18" charset="0"/>
            </a:endParaRPr>
          </a:p>
          <a:p>
            <a:pPr>
              <a:lnSpc>
                <a:spcPct val="100000"/>
              </a:lnSpc>
              <a:buFontTx/>
              <a:buChar char="-"/>
            </a:pP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Hôn mê tăng glucose máu không nhiễm toan </a:t>
            </a:r>
            <a:r>
              <a:rPr lang="vi-VN" sz="1600" dirty="0" smtClean="0">
                <a:latin typeface="Times New Roman" pitchFamily="18" charset="0"/>
                <a:cs typeface="Times New Roman" pitchFamily="18" charset="0"/>
              </a:rPr>
              <a:t>ceton</a:t>
            </a:r>
            <a:endParaRPr lang="en-US" sz="1600" dirty="0" smtClean="0">
              <a:latin typeface="Times New Roman" pitchFamily="18" charset="0"/>
              <a:cs typeface="Times New Roman" pitchFamily="18" charset="0"/>
            </a:endParaRPr>
          </a:p>
          <a:p>
            <a:pPr>
              <a:lnSpc>
                <a:spcPct val="100000"/>
              </a:lnSpc>
              <a:buFontTx/>
              <a:buChar char="-"/>
            </a:pP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Hôn mê nhiễm toan Lactic </a:t>
            </a:r>
            <a:endParaRPr lang="en-US" sz="1600" dirty="0" smtClean="0">
              <a:latin typeface="Times New Roman" pitchFamily="18" charset="0"/>
              <a:cs typeface="Times New Roman" pitchFamily="18" charset="0"/>
            </a:endParaRPr>
          </a:p>
          <a:p>
            <a:pPr>
              <a:lnSpc>
                <a:spcPct val="100000"/>
              </a:lnSpc>
              <a:buFontTx/>
              <a:buChar char="-"/>
            </a:pPr>
            <a:r>
              <a:rPr lang="vi-VN" sz="1600" dirty="0" smtClean="0">
                <a:latin typeface="Times New Roman" pitchFamily="18" charset="0"/>
                <a:cs typeface="Times New Roman" pitchFamily="18" charset="0"/>
              </a:rPr>
              <a:t>Các </a:t>
            </a:r>
            <a:r>
              <a:rPr lang="vi-VN" sz="1600" dirty="0">
                <a:latin typeface="Times New Roman" pitchFamily="18" charset="0"/>
                <a:cs typeface="Times New Roman" pitchFamily="18" charset="0"/>
              </a:rPr>
              <a:t>bệnh nhiễm trùng </a:t>
            </a:r>
            <a:r>
              <a:rPr lang="vi-VN" sz="1600" dirty="0" smtClean="0">
                <a:latin typeface="Times New Roman" pitchFamily="18" charset="0"/>
                <a:cs typeface="Times New Roman" pitchFamily="18" charset="0"/>
              </a:rPr>
              <a:t>cấp</a:t>
            </a:r>
            <a:endParaRPr lang="en-US" sz="1600" dirty="0" smtClean="0">
              <a:latin typeface="Times New Roman" pitchFamily="18" charset="0"/>
              <a:cs typeface="Times New Roman" pitchFamily="18" charset="0"/>
            </a:endParaRPr>
          </a:p>
          <a:p>
            <a:pPr marL="0" indent="0">
              <a:lnSpc>
                <a:spcPct val="100000"/>
              </a:lnSpc>
              <a:buNone/>
            </a:pPr>
            <a:endParaRPr lang="en-US" sz="1600" b="1" i="1"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1876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915400" cy="2092881"/>
          </a:xfrm>
          <a:prstGeom prst="rect">
            <a:avLst/>
          </a:prstGeom>
        </p:spPr>
        <p:txBody>
          <a:bodyPr wrap="square">
            <a:spAutoFit/>
          </a:bodyPr>
          <a:lstStyle/>
          <a:p>
            <a:r>
              <a:rPr lang="en-US" b="1" i="1" u="sng" dirty="0">
                <a:effectLst>
                  <a:outerShdw blurRad="38100" dist="38100" dir="2700000" algn="tl">
                    <a:srgbClr val="000000">
                      <a:alpha val="43137"/>
                    </a:srgbClr>
                  </a:outerShdw>
                </a:effectLst>
                <a:latin typeface="Times New Roman" pitchFamily="18" charset="0"/>
                <a:cs typeface="Times New Roman" pitchFamily="18" charset="0"/>
              </a:rPr>
              <a:t>2. </a:t>
            </a:r>
            <a:r>
              <a:rPr lang="en-US" b="1" i="1" u="sng" dirty="0" err="1">
                <a:effectLst>
                  <a:outerShdw blurRad="38100" dist="38100" dir="2700000" algn="tl">
                    <a:srgbClr val="000000">
                      <a:alpha val="43137"/>
                    </a:srgbClr>
                  </a:outerShdw>
                </a:effectLst>
                <a:latin typeface="Times New Roman" pitchFamily="18" charset="0"/>
                <a:cs typeface="Times New Roman" pitchFamily="18" charset="0"/>
              </a:rPr>
              <a:t>Biến</a:t>
            </a:r>
            <a:r>
              <a:rPr lang="en-US" b="1" i="1" u="sng" dirty="0">
                <a:effectLst>
                  <a:outerShdw blurRad="38100" dist="38100" dir="2700000" algn="tl">
                    <a:srgbClr val="000000">
                      <a:alpha val="43137"/>
                    </a:srgbClr>
                  </a:outerShdw>
                </a:effectLst>
                <a:latin typeface="Times New Roman" pitchFamily="18" charset="0"/>
                <a:cs typeface="Times New Roman" pitchFamily="18" charset="0"/>
              </a:rPr>
              <a:t> </a:t>
            </a:r>
            <a:r>
              <a:rPr lang="en-US" b="1" i="1" u="sng" dirty="0" err="1">
                <a:effectLst>
                  <a:outerShdw blurRad="38100" dist="38100" dir="2700000" algn="tl">
                    <a:srgbClr val="000000">
                      <a:alpha val="43137"/>
                    </a:srgbClr>
                  </a:outerShdw>
                </a:effectLst>
                <a:latin typeface="Times New Roman" pitchFamily="18" charset="0"/>
                <a:cs typeface="Times New Roman" pitchFamily="18" charset="0"/>
              </a:rPr>
              <a:t>chứng</a:t>
            </a:r>
            <a:r>
              <a:rPr lang="en-US" b="1" i="1" u="sng" dirty="0">
                <a:effectLst>
                  <a:outerShdw blurRad="38100" dist="38100" dir="2700000" algn="tl">
                    <a:srgbClr val="000000">
                      <a:alpha val="43137"/>
                    </a:srgbClr>
                  </a:outerShdw>
                </a:effectLst>
                <a:latin typeface="Times New Roman" pitchFamily="18" charset="0"/>
                <a:cs typeface="Times New Roman" pitchFamily="18" charset="0"/>
              </a:rPr>
              <a:t> </a:t>
            </a:r>
            <a:r>
              <a:rPr lang="en-US" b="1" i="1" u="sng" dirty="0" err="1">
                <a:effectLst>
                  <a:outerShdw blurRad="38100" dist="38100" dir="2700000" algn="tl">
                    <a:srgbClr val="000000">
                      <a:alpha val="43137"/>
                    </a:srgbClr>
                  </a:outerShdw>
                </a:effectLst>
                <a:latin typeface="Times New Roman" pitchFamily="18" charset="0"/>
                <a:cs typeface="Times New Roman" pitchFamily="18" charset="0"/>
              </a:rPr>
              <a:t>mạn</a:t>
            </a:r>
            <a:r>
              <a:rPr lang="en-US" b="1" i="1" u="sng" dirty="0">
                <a:effectLst>
                  <a:outerShdw blurRad="38100" dist="38100" dir="2700000" algn="tl">
                    <a:srgbClr val="000000">
                      <a:alpha val="43137"/>
                    </a:srgbClr>
                  </a:outerShdw>
                </a:effectLst>
                <a:latin typeface="Times New Roman" pitchFamily="18" charset="0"/>
                <a:cs typeface="Times New Roman" pitchFamily="18" charset="0"/>
              </a:rPr>
              <a:t> </a:t>
            </a:r>
            <a:r>
              <a:rPr lang="en-US" b="1" i="1" u="sng" dirty="0" err="1">
                <a:effectLst>
                  <a:outerShdw blurRad="38100" dist="38100" dir="2700000" algn="tl">
                    <a:srgbClr val="000000">
                      <a:alpha val="43137"/>
                    </a:srgbClr>
                  </a:outerShdw>
                </a:effectLst>
                <a:latin typeface="Times New Roman" pitchFamily="18" charset="0"/>
                <a:cs typeface="Times New Roman" pitchFamily="18" charset="0"/>
              </a:rPr>
              <a:t>tính</a:t>
            </a:r>
            <a:endParaRPr lang="en-US" b="1" i="1" u="sng" dirty="0">
              <a:effectLst>
                <a:outerShdw blurRad="38100" dist="38100" dir="2700000" algn="tl">
                  <a:srgbClr val="000000">
                    <a:alpha val="43137"/>
                  </a:srgbClr>
                </a:outerShdw>
              </a:effectLst>
              <a:latin typeface="Times New Roman" pitchFamily="18" charset="0"/>
              <a:cs typeface="Times New Roman" pitchFamily="18" charset="0"/>
            </a:endParaRPr>
          </a:p>
          <a:p>
            <a:r>
              <a:rPr lang="vi-VN" sz="1600" dirty="0">
                <a:latin typeface="Times New Roman" pitchFamily="18" charset="0"/>
                <a:cs typeface="Times New Roman" pitchFamily="18" charset="0"/>
              </a:rPr>
              <a:t>Thường lại được chia ra bệnh mạch máu lớn và mạch máu nhỏ hoặc theo cơ quan bị tổn </a:t>
            </a:r>
            <a:r>
              <a:rPr lang="vi-VN" sz="1600" dirty="0" smtClean="0">
                <a:latin typeface="Times New Roman" pitchFamily="18" charset="0"/>
                <a:cs typeface="Times New Roman" pitchFamily="18" charset="0"/>
              </a:rPr>
              <a:t>thương</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r>
              <a:rPr lang="vi-VN" sz="1600" dirty="0" smtClean="0">
                <a:latin typeface="Times New Roman" pitchFamily="18" charset="0"/>
                <a:cs typeface="Times New Roman" pitchFamily="18" charset="0"/>
              </a:rPr>
              <a:t>ví dụ</a:t>
            </a:r>
            <a:r>
              <a:rPr lang="en-US" sz="1600" dirty="0" smtClean="0">
                <a:latin typeface="Times New Roman" pitchFamily="18" charset="0"/>
                <a:cs typeface="Times New Roman" pitchFamily="18" charset="0"/>
              </a:rPr>
              <a:t>:</a:t>
            </a:r>
          </a:p>
          <a:p>
            <a:pPr marL="285750" indent="-285750">
              <a:buFontTx/>
              <a:buChar char="-"/>
            </a:pPr>
            <a:r>
              <a:rPr lang="vi-VN" sz="1600" dirty="0" smtClean="0">
                <a:latin typeface="Times New Roman" pitchFamily="18" charset="0"/>
                <a:cs typeface="Times New Roman" pitchFamily="18" charset="0"/>
              </a:rPr>
              <a:t>Bệnh </a:t>
            </a:r>
            <a:r>
              <a:rPr lang="vi-VN" sz="1600" dirty="0">
                <a:latin typeface="Times New Roman" pitchFamily="18" charset="0"/>
                <a:cs typeface="Times New Roman" pitchFamily="18" charset="0"/>
              </a:rPr>
              <a:t>lý mạch máu: Xơ vữa mạch vành, Xơ vữa mạch não, Bệnh mạch máu ngoại vi, </a:t>
            </a:r>
            <a:r>
              <a:rPr lang="vi-VN" sz="1600" dirty="0" smtClean="0">
                <a:latin typeface="Times New Roman" pitchFamily="18" charset="0"/>
                <a:cs typeface="Times New Roman" pitchFamily="18" charset="0"/>
              </a:rPr>
              <a:t>Bệnh</a:t>
            </a:r>
            <a:endParaRPr lang="en-US" sz="1600" dirty="0" smtClean="0">
              <a:latin typeface="Times New Roman" pitchFamily="18" charset="0"/>
              <a:cs typeface="Times New Roman" pitchFamily="18" charset="0"/>
            </a:endParaRPr>
          </a:p>
          <a:p>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võng mạc, Bệnh lý cầu thận. </a:t>
            </a:r>
            <a:endParaRPr lang="en-US" sz="1600" dirty="0">
              <a:latin typeface="Times New Roman" pitchFamily="18" charset="0"/>
              <a:cs typeface="Times New Roman" pitchFamily="18" charset="0"/>
            </a:endParaRPr>
          </a:p>
          <a:p>
            <a:pPr>
              <a:buFontTx/>
              <a:buChar char="-"/>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Bệnh </a:t>
            </a:r>
            <a:r>
              <a:rPr lang="vi-VN" sz="1600" dirty="0">
                <a:latin typeface="Times New Roman" pitchFamily="18" charset="0"/>
                <a:cs typeface="Times New Roman" pitchFamily="18" charset="0"/>
              </a:rPr>
              <a:t>lý thần kinh: Bệnh lý thần kinh giác quan</a:t>
            </a:r>
            <a:endParaRPr lang="en-US" sz="1600" dirty="0">
              <a:latin typeface="Times New Roman" pitchFamily="18" charset="0"/>
              <a:cs typeface="Times New Roman" pitchFamily="18" charset="0"/>
            </a:endParaRPr>
          </a:p>
          <a:p>
            <a:pPr>
              <a:buFontTx/>
              <a:buChar char="-"/>
            </a:pPr>
            <a:r>
              <a:rPr lang="en-US" sz="1600" dirty="0" smtClean="0">
                <a:latin typeface="Times New Roman" pitchFamily="18" charset="0"/>
                <a:cs typeface="Times New Roman" pitchFamily="18" charset="0"/>
              </a:rPr>
              <a:t> V</a:t>
            </a:r>
            <a:r>
              <a:rPr lang="vi-VN" sz="1600" dirty="0" smtClean="0">
                <a:latin typeface="Times New Roman" pitchFamily="18" charset="0"/>
                <a:cs typeface="Times New Roman" pitchFamily="18" charset="0"/>
              </a:rPr>
              <a:t>ận </a:t>
            </a:r>
            <a:r>
              <a:rPr lang="vi-VN" sz="1600" dirty="0">
                <a:latin typeface="Times New Roman" pitchFamily="18" charset="0"/>
                <a:cs typeface="Times New Roman" pitchFamily="18" charset="0"/>
              </a:rPr>
              <a:t>động, thần kinh tự động.</a:t>
            </a:r>
            <a:endParaRPr lang="en-US" sz="1600" dirty="0">
              <a:latin typeface="Times New Roman" pitchFamily="18" charset="0"/>
              <a:cs typeface="Times New Roman" pitchFamily="18" charset="0"/>
            </a:endParaRPr>
          </a:p>
          <a:p>
            <a:pPr>
              <a:buFontTx/>
              <a:buChar char="-"/>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Bệnh </a:t>
            </a:r>
            <a:r>
              <a:rPr lang="vi-VN" sz="1600" dirty="0">
                <a:latin typeface="Times New Roman" pitchFamily="18" charset="0"/>
                <a:cs typeface="Times New Roman" pitchFamily="18" charset="0"/>
              </a:rPr>
              <a:t>phối hợp giữa thần kinh và mạch máu: Loét ổ gà, loét chân. </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85324"/>
            <a:ext cx="6324600" cy="250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67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677150" cy="697706"/>
          </a:xfrm>
        </p:spPr>
        <p:txBody>
          <a:bodyPr>
            <a:normAutofit/>
          </a:bodyPr>
          <a:lstStyle/>
          <a:p>
            <a:r>
              <a:rPr lang="en-US" sz="2000" b="1" i="1" u="sng" dirty="0" err="1" smtClean="0">
                <a:effectLst>
                  <a:outerShdw blurRad="38100" dist="38100" dir="2700000" algn="tl">
                    <a:srgbClr val="000000">
                      <a:alpha val="43137"/>
                    </a:srgbClr>
                  </a:outerShdw>
                </a:effectLst>
                <a:latin typeface="Times New Roman" pitchFamily="18" charset="0"/>
                <a:cs typeface="Times New Roman" pitchFamily="18" charset="0"/>
              </a:rPr>
              <a:t>Hình</a:t>
            </a:r>
            <a:r>
              <a:rPr lang="en-US" sz="20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i="1" u="sng" dirty="0" err="1" smtClean="0">
                <a:effectLst>
                  <a:outerShdw blurRad="38100" dist="38100" dir="2700000" algn="tl">
                    <a:srgbClr val="000000">
                      <a:alpha val="43137"/>
                    </a:srgbClr>
                  </a:outerShdw>
                </a:effectLst>
                <a:latin typeface="Times New Roman" pitchFamily="18" charset="0"/>
                <a:cs typeface="Times New Roman" pitchFamily="18" charset="0"/>
              </a:rPr>
              <a:t>ảnh</a:t>
            </a:r>
            <a:r>
              <a:rPr lang="en-US" sz="20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i="1" u="sng" dirty="0" err="1" smtClean="0">
                <a:effectLst>
                  <a:outerShdw blurRad="38100" dist="38100" dir="2700000" algn="tl">
                    <a:srgbClr val="000000">
                      <a:alpha val="43137"/>
                    </a:srgbClr>
                  </a:outerShdw>
                </a:effectLst>
                <a:latin typeface="Times New Roman" pitchFamily="18" charset="0"/>
                <a:cs typeface="Times New Roman" pitchFamily="18" charset="0"/>
              </a:rPr>
              <a:t>biến</a:t>
            </a:r>
            <a:r>
              <a:rPr lang="en-US" sz="20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i="1" u="sng" dirty="0" err="1" smtClean="0">
                <a:effectLst>
                  <a:outerShdw blurRad="38100" dist="38100" dir="2700000" algn="tl">
                    <a:srgbClr val="000000">
                      <a:alpha val="43137"/>
                    </a:srgbClr>
                  </a:outerShdw>
                </a:effectLst>
                <a:latin typeface="Times New Roman" pitchFamily="18" charset="0"/>
                <a:cs typeface="Times New Roman" pitchFamily="18" charset="0"/>
              </a:rPr>
              <a:t>chứng</a:t>
            </a:r>
            <a:r>
              <a:rPr lang="en-US" sz="20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i="1" u="sng" dirty="0" err="1" smtClean="0">
                <a:effectLst>
                  <a:outerShdw blurRad="38100" dist="38100" dir="2700000" algn="tl">
                    <a:srgbClr val="000000">
                      <a:alpha val="43137"/>
                    </a:srgbClr>
                  </a:outerShdw>
                </a:effectLst>
                <a:latin typeface="Times New Roman" pitchFamily="18" charset="0"/>
                <a:cs typeface="Times New Roman" pitchFamily="18" charset="0"/>
              </a:rPr>
              <a:t>loét</a:t>
            </a:r>
            <a:r>
              <a:rPr lang="en-US" sz="20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i="1" u="sng" dirty="0" err="1" smtClean="0">
                <a:effectLst>
                  <a:outerShdw blurRad="38100" dist="38100" dir="2700000" algn="tl">
                    <a:srgbClr val="000000">
                      <a:alpha val="43137"/>
                    </a:srgbClr>
                  </a:outerShdw>
                </a:effectLst>
                <a:latin typeface="Times New Roman" pitchFamily="18" charset="0"/>
                <a:cs typeface="Times New Roman" pitchFamily="18" charset="0"/>
              </a:rPr>
              <a:t>bàn</a:t>
            </a:r>
            <a:r>
              <a:rPr lang="en-US" sz="2000" b="1" i="1" u="sng"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i="1" u="sng" dirty="0" err="1" smtClean="0">
                <a:effectLst>
                  <a:outerShdw blurRad="38100" dist="38100" dir="2700000" algn="tl">
                    <a:srgbClr val="000000">
                      <a:alpha val="43137"/>
                    </a:srgbClr>
                  </a:outerShdw>
                </a:effectLst>
                <a:latin typeface="Times New Roman" pitchFamily="18" charset="0"/>
                <a:cs typeface="Times New Roman" pitchFamily="18" charset="0"/>
              </a:rPr>
              <a:t>chân</a:t>
            </a:r>
            <a:endParaRPr lang="en-US" sz="2000" b="1" i="1" u="sng"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971550"/>
            <a:ext cx="6705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23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TotalTime>
  <Words>1482</Words>
  <Application>Microsoft Office PowerPoint</Application>
  <PresentationFormat>On-screen Show (16:9)</PresentationFormat>
  <Paragraphs>98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I.Giới thiệu sơ lược về bệnh đái tháo đường type 2 </vt:lpstr>
      <vt:lpstr>PowerPoint Presentation</vt:lpstr>
      <vt:lpstr>PowerPoint Presentation</vt:lpstr>
      <vt:lpstr>II. Các biến chứng thường gặp của bệnh đái tháo đường.</vt:lpstr>
      <vt:lpstr>PowerPoint Presentation</vt:lpstr>
      <vt:lpstr>Hình ảnh biến chứng loét bàn chân</vt:lpstr>
      <vt:lpstr>III. Cách chăm sóc bàn chân cho người đái tháo đường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Junaed</dc:creator>
  <cp:lastModifiedBy>Duoc-CT</cp:lastModifiedBy>
  <cp:revision>80</cp:revision>
  <dcterms:created xsi:type="dcterms:W3CDTF">2014-10-14T17:48:47Z</dcterms:created>
  <dcterms:modified xsi:type="dcterms:W3CDTF">2022-11-29T02:19:11Z</dcterms:modified>
</cp:coreProperties>
</file>